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76" r:id="rId2"/>
    <p:sldId id="313" r:id="rId3"/>
    <p:sldId id="257" r:id="rId4"/>
    <p:sldId id="258" r:id="rId5"/>
    <p:sldId id="305" r:id="rId6"/>
    <p:sldId id="304" r:id="rId7"/>
    <p:sldId id="311" r:id="rId8"/>
    <p:sldId id="302" r:id="rId9"/>
    <p:sldId id="298" r:id="rId10"/>
    <p:sldId id="303" r:id="rId11"/>
    <p:sldId id="310" r:id="rId12"/>
    <p:sldId id="312" r:id="rId13"/>
    <p:sldId id="270" r:id="rId14"/>
    <p:sldId id="273" r:id="rId15"/>
    <p:sldId id="284" r:id="rId16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1D3C"/>
    <a:srgbClr val="541832"/>
    <a:srgbClr val="640000"/>
    <a:srgbClr val="582E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>
        <p:scale>
          <a:sx n="70" d="100"/>
          <a:sy n="70" d="100"/>
        </p:scale>
        <p:origin x="-14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892CC1-8B6C-4809-88C8-B2508BB49112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MX"/>
        </a:p>
      </dgm:t>
    </dgm:pt>
    <dgm:pt modelId="{516FB89D-D9FC-4159-A0C2-7FCEBD0D56BD}">
      <dgm:prSet phldrT="[Texto]"/>
      <dgm:spPr/>
      <dgm:t>
        <a:bodyPr/>
        <a:lstStyle/>
        <a:p>
          <a:r>
            <a:rPr lang="es-MX" dirty="0" smtClean="0"/>
            <a:t>Genéricas. Art. 5 LGMDE</a:t>
          </a:r>
          <a:endParaRPr lang="es-MX" dirty="0"/>
        </a:p>
      </dgm:t>
    </dgm:pt>
    <dgm:pt modelId="{329873E0-EA32-4DCD-A482-E653121EDE0F}" type="parTrans" cxnId="{0676007A-23D2-4D8C-9744-9F2838631FAF}">
      <dgm:prSet/>
      <dgm:spPr/>
      <dgm:t>
        <a:bodyPr/>
        <a:lstStyle/>
        <a:p>
          <a:endParaRPr lang="es-MX"/>
        </a:p>
      </dgm:t>
    </dgm:pt>
    <dgm:pt modelId="{4977FD4D-ECCF-4DBA-AB37-85489B1F6C27}" type="sibTrans" cxnId="{0676007A-23D2-4D8C-9744-9F2838631FAF}">
      <dgm:prSet/>
      <dgm:spPr/>
      <dgm:t>
        <a:bodyPr/>
        <a:lstStyle/>
        <a:p>
          <a:endParaRPr lang="es-MX"/>
        </a:p>
      </dgm:t>
    </dgm:pt>
    <dgm:pt modelId="{42600992-79B2-42E9-B421-4A987E7FB652}">
      <dgm:prSet phldrT="[Texto]" custT="1"/>
      <dgm:spPr/>
      <dgm:t>
        <a:bodyPr/>
        <a:lstStyle/>
        <a:p>
          <a:pPr algn="just"/>
          <a:r>
            <a:rPr lang="es-MX" sz="2000" u="sng" dirty="0" smtClean="0">
              <a:latin typeface="Arial Rounded MT Bold" panose="020F0704030504030204" pitchFamily="34" charset="0"/>
            </a:rPr>
            <a:t>Además de la sanción </a:t>
          </a:r>
          <a:r>
            <a:rPr lang="es-MX" sz="2000" dirty="0" smtClean="0">
              <a:latin typeface="Arial Rounded MT Bold" panose="020F0704030504030204" pitchFamily="34" charset="0"/>
            </a:rPr>
            <a:t>correspondiente en el tipo </a:t>
          </a:r>
          <a:r>
            <a:rPr lang="es-MX" sz="2000" u="sng" dirty="0" smtClean="0">
              <a:latin typeface="Arial Rounded MT Bold" panose="020F0704030504030204" pitchFamily="34" charset="0"/>
            </a:rPr>
            <a:t>penal</a:t>
          </a:r>
          <a:r>
            <a:rPr lang="es-MX" sz="2000" dirty="0" smtClean="0">
              <a:latin typeface="Arial Rounded MT Bold" panose="020F0704030504030204" pitchFamily="34" charset="0"/>
            </a:rPr>
            <a:t> de que se trate, la </a:t>
          </a:r>
          <a:r>
            <a:rPr lang="es-MX" sz="2000" b="1" dirty="0" smtClean="0">
              <a:latin typeface="Arial Rounded MT Bold" panose="020F0704030504030204" pitchFamily="34" charset="0"/>
            </a:rPr>
            <a:t>inhabilitación</a:t>
          </a:r>
          <a:r>
            <a:rPr lang="es-MX" sz="2000" dirty="0" smtClean="0">
              <a:latin typeface="Arial Rounded MT Bold" panose="020F0704030504030204" pitchFamily="34" charset="0"/>
            </a:rPr>
            <a:t> para ocupar un empleo, cargo o comisión en el servicio público federal, de las entidades federativas, los municipios y las demarcaciones territoriales de la Ciudad de México, de </a:t>
          </a:r>
          <a:r>
            <a:rPr lang="es-MX" sz="2000" u="sng" dirty="0" smtClean="0">
              <a:latin typeface="Arial Rounded MT Bold" panose="020F0704030504030204" pitchFamily="34" charset="0"/>
            </a:rPr>
            <a:t>dos a seis años </a:t>
          </a:r>
          <a:r>
            <a:rPr lang="es-MX" sz="2000" dirty="0" smtClean="0">
              <a:latin typeface="Arial Rounded MT Bold" panose="020F0704030504030204" pitchFamily="34" charset="0"/>
            </a:rPr>
            <a:t>y, en su caso, la </a:t>
          </a:r>
          <a:r>
            <a:rPr lang="es-MX" sz="2000" b="1" dirty="0" smtClean="0">
              <a:latin typeface="Arial Rounded MT Bold" panose="020F0704030504030204" pitchFamily="34" charset="0"/>
            </a:rPr>
            <a:t>destitución</a:t>
          </a:r>
          <a:r>
            <a:rPr lang="es-MX" sz="2000" dirty="0" smtClean="0">
              <a:latin typeface="Arial Rounded MT Bold" panose="020F0704030504030204" pitchFamily="34" charset="0"/>
            </a:rPr>
            <a:t> del cargo.</a:t>
          </a:r>
          <a:endParaRPr lang="es-MX" sz="2000" dirty="0">
            <a:latin typeface="Arial Rounded MT Bold" panose="020F0704030504030204" pitchFamily="34" charset="0"/>
          </a:endParaRPr>
        </a:p>
      </dgm:t>
    </dgm:pt>
    <dgm:pt modelId="{3E9C81A5-C66D-4768-95C0-A22AFD59912D}" type="parTrans" cxnId="{35EF88BE-D8A6-4E8D-BB29-320B416E212F}">
      <dgm:prSet/>
      <dgm:spPr/>
      <dgm:t>
        <a:bodyPr/>
        <a:lstStyle/>
        <a:p>
          <a:endParaRPr lang="es-MX"/>
        </a:p>
      </dgm:t>
    </dgm:pt>
    <dgm:pt modelId="{504DB259-E015-4CD9-9093-E3DE7C29CE3B}" type="sibTrans" cxnId="{35EF88BE-D8A6-4E8D-BB29-320B416E212F}">
      <dgm:prSet/>
      <dgm:spPr/>
      <dgm:t>
        <a:bodyPr/>
        <a:lstStyle/>
        <a:p>
          <a:endParaRPr lang="es-MX"/>
        </a:p>
      </dgm:t>
    </dgm:pt>
    <dgm:pt modelId="{69EEEB25-C36C-41AF-9C3D-85E429E4169A}">
      <dgm:prSet phldrT="[Texto]"/>
      <dgm:spPr/>
      <dgm:t>
        <a:bodyPr/>
        <a:lstStyle/>
        <a:p>
          <a:r>
            <a:rPr lang="es-MX" smtClean="0"/>
            <a:t>Específicas. Art. 11 LGMDE</a:t>
          </a:r>
          <a:endParaRPr lang="es-MX" dirty="0"/>
        </a:p>
      </dgm:t>
    </dgm:pt>
    <dgm:pt modelId="{FB5432B4-067F-4C90-BD89-7F8246B1785A}" type="parTrans" cxnId="{BCA4D270-B786-4EF6-9CE1-C153146C095D}">
      <dgm:prSet/>
      <dgm:spPr/>
      <dgm:t>
        <a:bodyPr/>
        <a:lstStyle/>
        <a:p>
          <a:endParaRPr lang="es-MX"/>
        </a:p>
      </dgm:t>
    </dgm:pt>
    <dgm:pt modelId="{1C718D49-7B0E-4B32-896D-9F718784074F}" type="sibTrans" cxnId="{BCA4D270-B786-4EF6-9CE1-C153146C095D}">
      <dgm:prSet/>
      <dgm:spPr/>
      <dgm:t>
        <a:bodyPr/>
        <a:lstStyle/>
        <a:p>
          <a:endParaRPr lang="es-MX"/>
        </a:p>
      </dgm:t>
    </dgm:pt>
    <dgm:pt modelId="{A5BBF37F-5EBA-4D0B-8E85-D69F34A1B7B0}">
      <dgm:prSet phldrT="[Texto]" custT="1"/>
      <dgm:spPr/>
      <dgm:t>
        <a:bodyPr/>
        <a:lstStyle/>
        <a:p>
          <a:pPr algn="just"/>
          <a:r>
            <a:rPr lang="es-MX" sz="2000" dirty="0" smtClean="0">
              <a:latin typeface="Arial Rounded MT Bold" panose="020F0704030504030204" pitchFamily="34" charset="0"/>
            </a:rPr>
            <a:t>De </a:t>
          </a:r>
          <a:r>
            <a:rPr lang="es-MX" sz="2000" b="1" dirty="0" smtClean="0">
              <a:latin typeface="Arial Rounded MT Bold" panose="020F0704030504030204" pitchFamily="34" charset="0"/>
            </a:rPr>
            <a:t>200</a:t>
          </a:r>
          <a:r>
            <a:rPr lang="es-MX" sz="2000" dirty="0" smtClean="0">
              <a:latin typeface="Arial Rounded MT Bold" panose="020F0704030504030204" pitchFamily="34" charset="0"/>
            </a:rPr>
            <a:t> a </a:t>
          </a:r>
          <a:r>
            <a:rPr lang="es-MX" sz="2000" b="1" dirty="0" smtClean="0">
              <a:latin typeface="Arial Rounded MT Bold" panose="020F0704030504030204" pitchFamily="34" charset="0"/>
            </a:rPr>
            <a:t>400</a:t>
          </a:r>
          <a:r>
            <a:rPr lang="es-MX" sz="2000" dirty="0" smtClean="0">
              <a:latin typeface="Arial Rounded MT Bold" panose="020F0704030504030204" pitchFamily="34" charset="0"/>
            </a:rPr>
            <a:t> días </a:t>
          </a:r>
          <a:r>
            <a:rPr lang="es-MX" sz="2000" u="sng" dirty="0" smtClean="0">
              <a:latin typeface="Arial Rounded MT Bold" panose="020F0704030504030204" pitchFamily="34" charset="0"/>
            </a:rPr>
            <a:t>multa</a:t>
          </a:r>
          <a:r>
            <a:rPr lang="es-MX" sz="2000" dirty="0" smtClean="0">
              <a:latin typeface="Arial Rounded MT Bold" panose="020F0704030504030204" pitchFamily="34" charset="0"/>
            </a:rPr>
            <a:t> y </a:t>
          </a:r>
          <a:r>
            <a:rPr lang="es-MX" sz="2000" b="1" dirty="0" smtClean="0">
              <a:latin typeface="Arial Rounded MT Bold" panose="020F0704030504030204" pitchFamily="34" charset="0"/>
            </a:rPr>
            <a:t>prisión</a:t>
          </a:r>
          <a:r>
            <a:rPr lang="es-MX" sz="2000" dirty="0" smtClean="0">
              <a:latin typeface="Arial Rounded MT Bold" panose="020F0704030504030204" pitchFamily="34" charset="0"/>
            </a:rPr>
            <a:t> </a:t>
          </a:r>
          <a:r>
            <a:rPr lang="es-MX" sz="2000" u="sng" dirty="0" smtClean="0">
              <a:latin typeface="Arial Rounded MT Bold" panose="020F0704030504030204" pitchFamily="34" charset="0"/>
            </a:rPr>
            <a:t>2 a 9 </a:t>
          </a:r>
          <a:r>
            <a:rPr lang="es-MX" sz="2000" dirty="0" smtClean="0">
              <a:latin typeface="Arial Rounded MT Bold" panose="020F0704030504030204" pitchFamily="34" charset="0"/>
            </a:rPr>
            <a:t>años al servidor que realice alguna de las siguientes </a:t>
          </a:r>
          <a:r>
            <a:rPr lang="es-MX" sz="2000" b="1" u="sng" dirty="0" smtClean="0">
              <a:latin typeface="Arial Rounded MT Bold" panose="020F0704030504030204" pitchFamily="34" charset="0"/>
            </a:rPr>
            <a:t>6 conductas</a:t>
          </a:r>
          <a:r>
            <a:rPr lang="es-MX" sz="2000" dirty="0" smtClean="0">
              <a:latin typeface="Arial Rounded MT Bold" panose="020F0704030504030204" pitchFamily="34" charset="0"/>
            </a:rPr>
            <a:t>:</a:t>
          </a:r>
          <a:endParaRPr lang="es-MX" sz="2000" dirty="0">
            <a:latin typeface="Arial Rounded MT Bold" panose="020F0704030504030204" pitchFamily="34" charset="0"/>
          </a:endParaRPr>
        </a:p>
      </dgm:t>
    </dgm:pt>
    <dgm:pt modelId="{B387F78D-DED2-4F0C-AF58-137548A61353}" type="parTrans" cxnId="{2AF26E4B-EB37-44B9-A118-336EC14020A5}">
      <dgm:prSet/>
      <dgm:spPr/>
      <dgm:t>
        <a:bodyPr/>
        <a:lstStyle/>
        <a:p>
          <a:endParaRPr lang="es-MX"/>
        </a:p>
      </dgm:t>
    </dgm:pt>
    <dgm:pt modelId="{E20E828D-D3C6-417B-8231-A519ECC73D1E}" type="sibTrans" cxnId="{2AF26E4B-EB37-44B9-A118-336EC14020A5}">
      <dgm:prSet/>
      <dgm:spPr/>
      <dgm:t>
        <a:bodyPr/>
        <a:lstStyle/>
        <a:p>
          <a:endParaRPr lang="es-MX"/>
        </a:p>
      </dgm:t>
    </dgm:pt>
    <dgm:pt modelId="{0C508F6C-5C60-40F3-8D68-3474569B1AC5}" type="pres">
      <dgm:prSet presAssocID="{A9892CC1-8B6C-4809-88C8-B2508BB491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98E26D5-C2E2-4765-86B1-A62215300AB3}" type="pres">
      <dgm:prSet presAssocID="{516FB89D-D9FC-4159-A0C2-7FCEBD0D56BD}" presName="parentText" presStyleLbl="node1" presStyleIdx="0" presStyleCnt="2" custScaleY="47278" custLinFactNeighborY="-983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6AFDA44-5038-47D9-A088-6DE4078E7BBB}" type="pres">
      <dgm:prSet presAssocID="{516FB89D-D9FC-4159-A0C2-7FCEBD0D56B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589B4BB-E62C-440F-932C-7ECB36788316}" type="pres">
      <dgm:prSet presAssocID="{69EEEB25-C36C-41AF-9C3D-85E429E4169A}" presName="parentText" presStyleLbl="node1" presStyleIdx="1" presStyleCnt="2" custScaleY="40032" custLinFactNeighborX="935" custLinFactNeighborY="376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10E25F5-3F6E-44EA-B832-F709CF7F790A}" type="pres">
      <dgm:prSet presAssocID="{69EEEB25-C36C-41AF-9C3D-85E429E4169A}" presName="childText" presStyleLbl="revTx" presStyleIdx="1" presStyleCnt="2" custLinFactNeighborY="156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0676007A-23D2-4D8C-9744-9F2838631FAF}" srcId="{A9892CC1-8B6C-4809-88C8-B2508BB49112}" destId="{516FB89D-D9FC-4159-A0C2-7FCEBD0D56BD}" srcOrd="0" destOrd="0" parTransId="{329873E0-EA32-4DCD-A482-E653121EDE0F}" sibTransId="{4977FD4D-ECCF-4DBA-AB37-85489B1F6C27}"/>
    <dgm:cxn modelId="{30C09646-D747-4B99-B6E9-EA86A0E5FB44}" type="presOf" srcId="{A5BBF37F-5EBA-4D0B-8E85-D69F34A1B7B0}" destId="{C10E25F5-3F6E-44EA-B832-F709CF7F790A}" srcOrd="0" destOrd="0" presId="urn:microsoft.com/office/officeart/2005/8/layout/vList2"/>
    <dgm:cxn modelId="{2AF26E4B-EB37-44B9-A118-336EC14020A5}" srcId="{69EEEB25-C36C-41AF-9C3D-85E429E4169A}" destId="{A5BBF37F-5EBA-4D0B-8E85-D69F34A1B7B0}" srcOrd="0" destOrd="0" parTransId="{B387F78D-DED2-4F0C-AF58-137548A61353}" sibTransId="{E20E828D-D3C6-417B-8231-A519ECC73D1E}"/>
    <dgm:cxn modelId="{4288BD77-D5BF-4AF6-8EDC-2F7B1EE925F1}" type="presOf" srcId="{42600992-79B2-42E9-B421-4A987E7FB652}" destId="{C6AFDA44-5038-47D9-A088-6DE4078E7BBB}" srcOrd="0" destOrd="0" presId="urn:microsoft.com/office/officeart/2005/8/layout/vList2"/>
    <dgm:cxn modelId="{3C35BD93-4AD7-4B24-8193-54F37E882DD0}" type="presOf" srcId="{A9892CC1-8B6C-4809-88C8-B2508BB49112}" destId="{0C508F6C-5C60-40F3-8D68-3474569B1AC5}" srcOrd="0" destOrd="0" presId="urn:microsoft.com/office/officeart/2005/8/layout/vList2"/>
    <dgm:cxn modelId="{F569A634-FF20-4F57-9AE1-4016B1FEE010}" type="presOf" srcId="{69EEEB25-C36C-41AF-9C3D-85E429E4169A}" destId="{B589B4BB-E62C-440F-932C-7ECB36788316}" srcOrd="0" destOrd="0" presId="urn:microsoft.com/office/officeart/2005/8/layout/vList2"/>
    <dgm:cxn modelId="{BCA4D270-B786-4EF6-9CE1-C153146C095D}" srcId="{A9892CC1-8B6C-4809-88C8-B2508BB49112}" destId="{69EEEB25-C36C-41AF-9C3D-85E429E4169A}" srcOrd="1" destOrd="0" parTransId="{FB5432B4-067F-4C90-BD89-7F8246B1785A}" sibTransId="{1C718D49-7B0E-4B32-896D-9F718784074F}"/>
    <dgm:cxn modelId="{35EF88BE-D8A6-4E8D-BB29-320B416E212F}" srcId="{516FB89D-D9FC-4159-A0C2-7FCEBD0D56BD}" destId="{42600992-79B2-42E9-B421-4A987E7FB652}" srcOrd="0" destOrd="0" parTransId="{3E9C81A5-C66D-4768-95C0-A22AFD59912D}" sibTransId="{504DB259-E015-4CD9-9093-E3DE7C29CE3B}"/>
    <dgm:cxn modelId="{97907B34-BF56-4E7F-BE4F-E43EA527DCAF}" type="presOf" srcId="{516FB89D-D9FC-4159-A0C2-7FCEBD0D56BD}" destId="{798E26D5-C2E2-4765-86B1-A62215300AB3}" srcOrd="0" destOrd="0" presId="urn:microsoft.com/office/officeart/2005/8/layout/vList2"/>
    <dgm:cxn modelId="{EF85E682-4FEE-4FEA-8BEB-1E38E176DCB3}" type="presParOf" srcId="{0C508F6C-5C60-40F3-8D68-3474569B1AC5}" destId="{798E26D5-C2E2-4765-86B1-A62215300AB3}" srcOrd="0" destOrd="0" presId="urn:microsoft.com/office/officeart/2005/8/layout/vList2"/>
    <dgm:cxn modelId="{A40F3A14-562A-4DE2-98AE-8ADFB444FBE4}" type="presParOf" srcId="{0C508F6C-5C60-40F3-8D68-3474569B1AC5}" destId="{C6AFDA44-5038-47D9-A088-6DE4078E7BBB}" srcOrd="1" destOrd="0" presId="urn:microsoft.com/office/officeart/2005/8/layout/vList2"/>
    <dgm:cxn modelId="{1EFB6535-676B-400F-816D-7CA784E84C94}" type="presParOf" srcId="{0C508F6C-5C60-40F3-8D68-3474569B1AC5}" destId="{B589B4BB-E62C-440F-932C-7ECB36788316}" srcOrd="2" destOrd="0" presId="urn:microsoft.com/office/officeart/2005/8/layout/vList2"/>
    <dgm:cxn modelId="{24BAF66F-2EF3-4956-9217-57B9094BA7F2}" type="presParOf" srcId="{0C508F6C-5C60-40F3-8D68-3474569B1AC5}" destId="{C10E25F5-3F6E-44EA-B832-F709CF7F790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AAE048-047C-43E8-9785-0405411EE22F}" type="doc">
      <dgm:prSet loTypeId="urn:microsoft.com/office/officeart/2005/8/layout/pList1#1" loCatId="list" qsTypeId="urn:microsoft.com/office/officeart/2005/8/quickstyle/simple5" qsCatId="simple" csTypeId="urn:microsoft.com/office/officeart/2005/8/colors/accent4_1" csCatId="accent4" phldr="1"/>
      <dgm:spPr/>
    </dgm:pt>
    <dgm:pt modelId="{15E08674-035B-41FF-BD01-3C2492E44BCB}">
      <dgm:prSet phldrT="[Texto]" custT="1"/>
      <dgm:spPr/>
      <dgm:t>
        <a:bodyPr/>
        <a:lstStyle/>
        <a:p>
          <a:r>
            <a:rPr lang="es-MX" sz="1400" b="0" dirty="0" smtClean="0">
              <a:latin typeface="Arial Rounded MT Bold" panose="020F0704030504030204" pitchFamily="34" charset="0"/>
            </a:rPr>
            <a:t>LOGOTIPOS INSTITUCIONALES DE LOS VEHÍCULOS</a:t>
          </a:r>
          <a:endParaRPr lang="es-MX" sz="1400" b="0" dirty="0">
            <a:latin typeface="Arial Rounded MT Bold" panose="020F0704030504030204" pitchFamily="34" charset="0"/>
          </a:endParaRPr>
        </a:p>
      </dgm:t>
    </dgm:pt>
    <dgm:pt modelId="{E43945ED-8547-449C-AC97-72FFFC837C38}" type="parTrans" cxnId="{263B736B-65AE-42D5-A9BA-F1013461C7B3}">
      <dgm:prSet/>
      <dgm:spPr/>
      <dgm:t>
        <a:bodyPr/>
        <a:lstStyle/>
        <a:p>
          <a:endParaRPr lang="es-MX"/>
        </a:p>
      </dgm:t>
    </dgm:pt>
    <dgm:pt modelId="{69B4A014-CBC8-4434-9D09-61C76D902DD2}" type="sibTrans" cxnId="{263B736B-65AE-42D5-A9BA-F1013461C7B3}">
      <dgm:prSet/>
      <dgm:spPr/>
      <dgm:t>
        <a:bodyPr/>
        <a:lstStyle/>
        <a:p>
          <a:endParaRPr lang="es-MX"/>
        </a:p>
      </dgm:t>
    </dgm:pt>
    <dgm:pt modelId="{AD1D0EC4-AA66-4B7B-AA43-FD7899B4AD23}">
      <dgm:prSet phldrT="[Texto]" custT="1"/>
      <dgm:spPr/>
      <dgm:t>
        <a:bodyPr/>
        <a:lstStyle/>
        <a:p>
          <a:r>
            <a:rPr lang="es-MX" sz="1400" b="0" dirty="0" smtClean="0">
              <a:latin typeface="Arial Rounded MT Bold" panose="020F0704030504030204" pitchFamily="34" charset="0"/>
            </a:rPr>
            <a:t>VESTIMENTA CON LOGOTIPOS INSTITUCIONALES</a:t>
          </a:r>
          <a:endParaRPr lang="es-MX" sz="1400" b="0" dirty="0">
            <a:latin typeface="Arial Rounded MT Bold" panose="020F0704030504030204" pitchFamily="34" charset="0"/>
          </a:endParaRPr>
        </a:p>
      </dgm:t>
    </dgm:pt>
    <dgm:pt modelId="{221E5CDD-2E04-4F9A-A290-20094B8A42E8}" type="parTrans" cxnId="{76104F4A-B5EA-443B-ACC4-8138C1608172}">
      <dgm:prSet/>
      <dgm:spPr/>
      <dgm:t>
        <a:bodyPr/>
        <a:lstStyle/>
        <a:p>
          <a:endParaRPr lang="es-MX"/>
        </a:p>
      </dgm:t>
    </dgm:pt>
    <dgm:pt modelId="{F3B75566-0531-449D-BD75-5E65877C1DED}" type="sibTrans" cxnId="{76104F4A-B5EA-443B-ACC4-8138C1608172}">
      <dgm:prSet/>
      <dgm:spPr/>
      <dgm:t>
        <a:bodyPr/>
        <a:lstStyle/>
        <a:p>
          <a:endParaRPr lang="es-MX"/>
        </a:p>
      </dgm:t>
    </dgm:pt>
    <dgm:pt modelId="{E0E6C799-6979-4EF9-90D6-C8F0B47B5EF5}">
      <dgm:prSet phldrT="[Texto]" custT="1"/>
      <dgm:spPr/>
      <dgm:t>
        <a:bodyPr/>
        <a:lstStyle/>
        <a:p>
          <a:r>
            <a:rPr lang="es-MX" sz="1400" b="0" dirty="0" smtClean="0">
              <a:latin typeface="Arial Rounded MT Bold" panose="020F0704030504030204" pitchFamily="34" charset="0"/>
            </a:rPr>
            <a:t>ARTÍCULOS DE OFICINA Y/O PAPELERÍA CON LOGOTIPOS INSTITUCIONALES </a:t>
          </a:r>
          <a:endParaRPr lang="es-MX" sz="1400" b="0" dirty="0">
            <a:latin typeface="Arial Rounded MT Bold" panose="020F0704030504030204" pitchFamily="34" charset="0"/>
          </a:endParaRPr>
        </a:p>
      </dgm:t>
    </dgm:pt>
    <dgm:pt modelId="{5C1315F9-3B48-43C4-9307-89CB137AAD62}" type="parTrans" cxnId="{8A58D1F0-BDD7-4E61-9A6B-8BB63B9F8876}">
      <dgm:prSet/>
      <dgm:spPr/>
      <dgm:t>
        <a:bodyPr/>
        <a:lstStyle/>
        <a:p>
          <a:endParaRPr lang="es-MX"/>
        </a:p>
      </dgm:t>
    </dgm:pt>
    <dgm:pt modelId="{95868787-804B-437D-AB9C-2D123A7939B5}" type="sibTrans" cxnId="{8A58D1F0-BDD7-4E61-9A6B-8BB63B9F8876}">
      <dgm:prSet/>
      <dgm:spPr/>
      <dgm:t>
        <a:bodyPr/>
        <a:lstStyle/>
        <a:p>
          <a:endParaRPr lang="es-MX"/>
        </a:p>
      </dgm:t>
    </dgm:pt>
    <dgm:pt modelId="{CF8F1338-E357-4997-BD25-11D7BA241279}">
      <dgm:prSet custT="1"/>
      <dgm:spPr/>
      <dgm:t>
        <a:bodyPr/>
        <a:lstStyle/>
        <a:p>
          <a:r>
            <a:rPr lang="es-MX" sz="1400" b="0" dirty="0" smtClean="0">
              <a:latin typeface="Arial Rounded MT Bold" panose="020F0704030504030204" pitchFamily="34" charset="0"/>
            </a:rPr>
            <a:t>REPARTO DE TRÍPTICOS O DÍPTICOS INTERNOS DIRIGIDOS A SERVIDORES PÚBLICOS</a:t>
          </a:r>
          <a:endParaRPr lang="es-MX" sz="1400" b="0" dirty="0">
            <a:latin typeface="Arial Rounded MT Bold" panose="020F0704030504030204" pitchFamily="34" charset="0"/>
          </a:endParaRPr>
        </a:p>
      </dgm:t>
    </dgm:pt>
    <dgm:pt modelId="{47BDEBE4-5DDF-4FEC-A649-FE28EBC5FD50}" type="parTrans" cxnId="{75016E60-95AC-4834-B129-27E5D8AB5C9E}">
      <dgm:prSet/>
      <dgm:spPr/>
      <dgm:t>
        <a:bodyPr/>
        <a:lstStyle/>
        <a:p>
          <a:endParaRPr lang="es-MX"/>
        </a:p>
      </dgm:t>
    </dgm:pt>
    <dgm:pt modelId="{91D5382C-6AEB-4383-9D80-1153C36E7ED8}" type="sibTrans" cxnId="{75016E60-95AC-4834-B129-27E5D8AB5C9E}">
      <dgm:prSet/>
      <dgm:spPr/>
      <dgm:t>
        <a:bodyPr/>
        <a:lstStyle/>
        <a:p>
          <a:endParaRPr lang="es-MX"/>
        </a:p>
      </dgm:t>
    </dgm:pt>
    <dgm:pt modelId="{2CB76DAA-1169-4102-AF10-CDD36B7AFDFC}">
      <dgm:prSet custT="1"/>
      <dgm:spPr/>
      <dgm:t>
        <a:bodyPr/>
        <a:lstStyle/>
        <a:p>
          <a:r>
            <a:rPr lang="es-MX" sz="1400" b="0" dirty="0" smtClean="0">
              <a:latin typeface="Arial Rounded MT Bold" panose="020F0704030504030204" pitchFamily="34" charset="0"/>
            </a:rPr>
            <a:t>LAS OBLIGACIONES DERIVADAS DE LA LEY DE TRANSPARENCIA Y ACCESO A LA INFORMACIÓN PÚBLICA</a:t>
          </a:r>
          <a:endParaRPr lang="es-MX" sz="1400" b="0" dirty="0">
            <a:latin typeface="Arial Rounded MT Bold" panose="020F0704030504030204" pitchFamily="34" charset="0"/>
          </a:endParaRPr>
        </a:p>
      </dgm:t>
    </dgm:pt>
    <dgm:pt modelId="{2F1DDA1D-ECE2-41ED-8B3F-A00923DDE2A6}" type="parTrans" cxnId="{EA228C3D-F998-4452-97CB-94B383AF7E8C}">
      <dgm:prSet/>
      <dgm:spPr/>
      <dgm:t>
        <a:bodyPr/>
        <a:lstStyle/>
        <a:p>
          <a:endParaRPr lang="es-MX"/>
        </a:p>
      </dgm:t>
    </dgm:pt>
    <dgm:pt modelId="{77274910-7856-45F7-9981-081890689844}" type="sibTrans" cxnId="{EA228C3D-F998-4452-97CB-94B383AF7E8C}">
      <dgm:prSet/>
      <dgm:spPr/>
      <dgm:t>
        <a:bodyPr/>
        <a:lstStyle/>
        <a:p>
          <a:endParaRPr lang="es-MX"/>
        </a:p>
      </dgm:t>
    </dgm:pt>
    <dgm:pt modelId="{B1B7DD4F-2378-4439-BB4C-6167C421C8DB}" type="pres">
      <dgm:prSet presAssocID="{6DAAE048-047C-43E8-9785-0405411EE22F}" presName="Name0" presStyleCnt="0">
        <dgm:presLayoutVars>
          <dgm:dir/>
          <dgm:resizeHandles val="exact"/>
        </dgm:presLayoutVars>
      </dgm:prSet>
      <dgm:spPr/>
    </dgm:pt>
    <dgm:pt modelId="{B9364930-9C13-4DEF-A3E8-FAEB68F47D1C}" type="pres">
      <dgm:prSet presAssocID="{15E08674-035B-41FF-BD01-3C2492E44BCB}" presName="compNode" presStyleCnt="0"/>
      <dgm:spPr/>
    </dgm:pt>
    <dgm:pt modelId="{94B876FC-AEA7-4BC9-BA89-9FE6EC2FA893}" type="pres">
      <dgm:prSet presAssocID="{15E08674-035B-41FF-BD01-3C2492E44BCB}" presName="pictRect" presStyleLbl="nod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6C27AFE-74D8-462A-8C4D-4509923CB792}" type="pres">
      <dgm:prSet presAssocID="{15E08674-035B-41FF-BD01-3C2492E44BCB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277969B-05E3-457E-BD61-DED07A56E09A}" type="pres">
      <dgm:prSet presAssocID="{69B4A014-CBC8-4434-9D09-61C76D902DD2}" presName="sibTrans" presStyleLbl="sibTrans2D1" presStyleIdx="0" presStyleCnt="0"/>
      <dgm:spPr/>
      <dgm:t>
        <a:bodyPr/>
        <a:lstStyle/>
        <a:p>
          <a:endParaRPr lang="es-MX"/>
        </a:p>
      </dgm:t>
    </dgm:pt>
    <dgm:pt modelId="{00720923-BD29-4069-B9E5-6312D2078ABB}" type="pres">
      <dgm:prSet presAssocID="{AD1D0EC4-AA66-4B7B-AA43-FD7899B4AD23}" presName="compNode" presStyleCnt="0"/>
      <dgm:spPr/>
    </dgm:pt>
    <dgm:pt modelId="{132AC47C-9789-4423-BA58-D01C42099FC4}" type="pres">
      <dgm:prSet presAssocID="{AD1D0EC4-AA66-4B7B-AA43-FD7899B4AD23}" presName="pictRect" presStyleLbl="node1" presStyleIdx="1" presStyleCnt="5" custScaleX="8632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6F1B036-FC1B-44AF-B65B-85627575465D}" type="pres">
      <dgm:prSet presAssocID="{AD1D0EC4-AA66-4B7B-AA43-FD7899B4AD23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D95B385-B5DB-4B8E-AE8F-64A10CFD5D1F}" type="pres">
      <dgm:prSet presAssocID="{F3B75566-0531-449D-BD75-5E65877C1DED}" presName="sibTrans" presStyleLbl="sibTrans2D1" presStyleIdx="0" presStyleCnt="0"/>
      <dgm:spPr/>
      <dgm:t>
        <a:bodyPr/>
        <a:lstStyle/>
        <a:p>
          <a:endParaRPr lang="es-MX"/>
        </a:p>
      </dgm:t>
    </dgm:pt>
    <dgm:pt modelId="{25561112-448D-43F0-AFC3-7CC24ADA39A4}" type="pres">
      <dgm:prSet presAssocID="{E0E6C799-6979-4EF9-90D6-C8F0B47B5EF5}" presName="compNode" presStyleCnt="0"/>
      <dgm:spPr/>
    </dgm:pt>
    <dgm:pt modelId="{B2633654-B22B-477F-ABB7-6EE457F728BF}" type="pres">
      <dgm:prSet presAssocID="{E0E6C799-6979-4EF9-90D6-C8F0B47B5EF5}" presName="pictRect" presStyleLbl="nod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4D9502A-D3F2-4072-9EF9-5FACE6E83394}" type="pres">
      <dgm:prSet presAssocID="{E0E6C799-6979-4EF9-90D6-C8F0B47B5EF5}" presName="textRect" presStyleLbl="revTx" presStyleIdx="2" presStyleCnt="5" custScaleX="11843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B089302-540E-4F1D-AFB2-455A9F380971}" type="pres">
      <dgm:prSet presAssocID="{95868787-804B-437D-AB9C-2D123A7939B5}" presName="sibTrans" presStyleLbl="sibTrans2D1" presStyleIdx="0" presStyleCnt="0"/>
      <dgm:spPr/>
      <dgm:t>
        <a:bodyPr/>
        <a:lstStyle/>
        <a:p>
          <a:endParaRPr lang="es-MX"/>
        </a:p>
      </dgm:t>
    </dgm:pt>
    <dgm:pt modelId="{5931CB74-4377-48B6-B0FD-4F4D1CCF9AAB}" type="pres">
      <dgm:prSet presAssocID="{CF8F1338-E357-4997-BD25-11D7BA241279}" presName="compNode" presStyleCnt="0"/>
      <dgm:spPr/>
    </dgm:pt>
    <dgm:pt modelId="{5BC25E4A-B9A4-4402-B3F4-7A2E23B770DE}" type="pres">
      <dgm:prSet presAssocID="{CF8F1338-E357-4997-BD25-11D7BA241279}" presName="pictRect" presStyleLbl="nod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F20B845F-949E-406F-8130-22911B52C541}" type="pres">
      <dgm:prSet presAssocID="{CF8F1338-E357-4997-BD25-11D7BA241279}" presName="textRect" presStyleLbl="revTx" presStyleIdx="3" presStyleCnt="5" custScaleX="11907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8F2BE89-B921-44F2-9093-B7DB3E582F1C}" type="pres">
      <dgm:prSet presAssocID="{91D5382C-6AEB-4383-9D80-1153C36E7ED8}" presName="sibTrans" presStyleLbl="sibTrans2D1" presStyleIdx="0" presStyleCnt="0"/>
      <dgm:spPr/>
      <dgm:t>
        <a:bodyPr/>
        <a:lstStyle/>
        <a:p>
          <a:endParaRPr lang="es-MX"/>
        </a:p>
      </dgm:t>
    </dgm:pt>
    <dgm:pt modelId="{B08BDB25-9133-4B49-BD4F-1F460822D3BA}" type="pres">
      <dgm:prSet presAssocID="{2CB76DAA-1169-4102-AF10-CDD36B7AFDFC}" presName="compNode" presStyleCnt="0"/>
      <dgm:spPr/>
    </dgm:pt>
    <dgm:pt modelId="{DDB0BCEB-3DC8-47EC-875C-0BB288716E24}" type="pres">
      <dgm:prSet presAssocID="{2CB76DAA-1169-4102-AF10-CDD36B7AFDFC}" presName="pictRect" presStyleLbl="nod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73B28CA9-DA9F-48F2-8D51-9266071275B7}" type="pres">
      <dgm:prSet presAssocID="{2CB76DAA-1169-4102-AF10-CDD36B7AFDFC}" presName="textRect" presStyleLbl="revTx" presStyleIdx="4" presStyleCnt="5" custScaleX="18207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4B2B59E-D40F-4C93-A91F-37B7301DB03B}" type="presOf" srcId="{6DAAE048-047C-43E8-9785-0405411EE22F}" destId="{B1B7DD4F-2378-4439-BB4C-6167C421C8DB}" srcOrd="0" destOrd="0" presId="urn:microsoft.com/office/officeart/2005/8/layout/pList1#1"/>
    <dgm:cxn modelId="{374D980C-6B6D-4B21-9361-13562CE39C88}" type="presOf" srcId="{91D5382C-6AEB-4383-9D80-1153C36E7ED8}" destId="{88F2BE89-B921-44F2-9093-B7DB3E582F1C}" srcOrd="0" destOrd="0" presId="urn:microsoft.com/office/officeart/2005/8/layout/pList1#1"/>
    <dgm:cxn modelId="{C7E922B2-E88D-421A-8E84-4A0432A2AEF2}" type="presOf" srcId="{2CB76DAA-1169-4102-AF10-CDD36B7AFDFC}" destId="{73B28CA9-DA9F-48F2-8D51-9266071275B7}" srcOrd="0" destOrd="0" presId="urn:microsoft.com/office/officeart/2005/8/layout/pList1#1"/>
    <dgm:cxn modelId="{7A64D368-9904-4D79-8194-EAA2D85E93EE}" type="presOf" srcId="{E0E6C799-6979-4EF9-90D6-C8F0B47B5EF5}" destId="{84D9502A-D3F2-4072-9EF9-5FACE6E83394}" srcOrd="0" destOrd="0" presId="urn:microsoft.com/office/officeart/2005/8/layout/pList1#1"/>
    <dgm:cxn modelId="{8A58D1F0-BDD7-4E61-9A6B-8BB63B9F8876}" srcId="{6DAAE048-047C-43E8-9785-0405411EE22F}" destId="{E0E6C799-6979-4EF9-90D6-C8F0B47B5EF5}" srcOrd="2" destOrd="0" parTransId="{5C1315F9-3B48-43C4-9307-89CB137AAD62}" sibTransId="{95868787-804B-437D-AB9C-2D123A7939B5}"/>
    <dgm:cxn modelId="{75016E60-95AC-4834-B129-27E5D8AB5C9E}" srcId="{6DAAE048-047C-43E8-9785-0405411EE22F}" destId="{CF8F1338-E357-4997-BD25-11D7BA241279}" srcOrd="3" destOrd="0" parTransId="{47BDEBE4-5DDF-4FEC-A649-FE28EBC5FD50}" sibTransId="{91D5382C-6AEB-4383-9D80-1153C36E7ED8}"/>
    <dgm:cxn modelId="{74F0D74A-AF66-42F4-BE03-FD43BCF3A858}" type="presOf" srcId="{15E08674-035B-41FF-BD01-3C2492E44BCB}" destId="{E6C27AFE-74D8-462A-8C4D-4509923CB792}" srcOrd="0" destOrd="0" presId="urn:microsoft.com/office/officeart/2005/8/layout/pList1#1"/>
    <dgm:cxn modelId="{D4482859-6445-4C57-A8CF-464C0C3AB862}" type="presOf" srcId="{AD1D0EC4-AA66-4B7B-AA43-FD7899B4AD23}" destId="{86F1B036-FC1B-44AF-B65B-85627575465D}" srcOrd="0" destOrd="0" presId="urn:microsoft.com/office/officeart/2005/8/layout/pList1#1"/>
    <dgm:cxn modelId="{79F722C8-441E-4308-8388-F4AAB8E12448}" type="presOf" srcId="{CF8F1338-E357-4997-BD25-11D7BA241279}" destId="{F20B845F-949E-406F-8130-22911B52C541}" srcOrd="0" destOrd="0" presId="urn:microsoft.com/office/officeart/2005/8/layout/pList1#1"/>
    <dgm:cxn modelId="{EA228C3D-F998-4452-97CB-94B383AF7E8C}" srcId="{6DAAE048-047C-43E8-9785-0405411EE22F}" destId="{2CB76DAA-1169-4102-AF10-CDD36B7AFDFC}" srcOrd="4" destOrd="0" parTransId="{2F1DDA1D-ECE2-41ED-8B3F-A00923DDE2A6}" sibTransId="{77274910-7856-45F7-9981-081890689844}"/>
    <dgm:cxn modelId="{8340FBF2-B549-4929-9736-2577ED4804D9}" type="presOf" srcId="{95868787-804B-437D-AB9C-2D123A7939B5}" destId="{4B089302-540E-4F1D-AFB2-455A9F380971}" srcOrd="0" destOrd="0" presId="urn:microsoft.com/office/officeart/2005/8/layout/pList1#1"/>
    <dgm:cxn modelId="{263B736B-65AE-42D5-A9BA-F1013461C7B3}" srcId="{6DAAE048-047C-43E8-9785-0405411EE22F}" destId="{15E08674-035B-41FF-BD01-3C2492E44BCB}" srcOrd="0" destOrd="0" parTransId="{E43945ED-8547-449C-AC97-72FFFC837C38}" sibTransId="{69B4A014-CBC8-4434-9D09-61C76D902DD2}"/>
    <dgm:cxn modelId="{76104F4A-B5EA-443B-ACC4-8138C1608172}" srcId="{6DAAE048-047C-43E8-9785-0405411EE22F}" destId="{AD1D0EC4-AA66-4B7B-AA43-FD7899B4AD23}" srcOrd="1" destOrd="0" parTransId="{221E5CDD-2E04-4F9A-A290-20094B8A42E8}" sibTransId="{F3B75566-0531-449D-BD75-5E65877C1DED}"/>
    <dgm:cxn modelId="{3DBF28DE-0735-46D9-8D11-5420C569FF6D}" type="presOf" srcId="{69B4A014-CBC8-4434-9D09-61C76D902DD2}" destId="{0277969B-05E3-457E-BD61-DED07A56E09A}" srcOrd="0" destOrd="0" presId="urn:microsoft.com/office/officeart/2005/8/layout/pList1#1"/>
    <dgm:cxn modelId="{D0AC5064-5708-40BB-8EE3-9FE99ED1C45B}" type="presOf" srcId="{F3B75566-0531-449D-BD75-5E65877C1DED}" destId="{AD95B385-B5DB-4B8E-AE8F-64A10CFD5D1F}" srcOrd="0" destOrd="0" presId="urn:microsoft.com/office/officeart/2005/8/layout/pList1#1"/>
    <dgm:cxn modelId="{E97B1460-BE2E-49F5-877A-569B9640073A}" type="presParOf" srcId="{B1B7DD4F-2378-4439-BB4C-6167C421C8DB}" destId="{B9364930-9C13-4DEF-A3E8-FAEB68F47D1C}" srcOrd="0" destOrd="0" presId="urn:microsoft.com/office/officeart/2005/8/layout/pList1#1"/>
    <dgm:cxn modelId="{CC86E6A5-D96E-46D8-A807-A92F697687B5}" type="presParOf" srcId="{B9364930-9C13-4DEF-A3E8-FAEB68F47D1C}" destId="{94B876FC-AEA7-4BC9-BA89-9FE6EC2FA893}" srcOrd="0" destOrd="0" presId="urn:microsoft.com/office/officeart/2005/8/layout/pList1#1"/>
    <dgm:cxn modelId="{C3CD934F-9F2D-4034-AB12-A4D77215ADF8}" type="presParOf" srcId="{B9364930-9C13-4DEF-A3E8-FAEB68F47D1C}" destId="{E6C27AFE-74D8-462A-8C4D-4509923CB792}" srcOrd="1" destOrd="0" presId="urn:microsoft.com/office/officeart/2005/8/layout/pList1#1"/>
    <dgm:cxn modelId="{6BE7A85C-FFD8-4BE5-9B32-38DF44D3D5CF}" type="presParOf" srcId="{B1B7DD4F-2378-4439-BB4C-6167C421C8DB}" destId="{0277969B-05E3-457E-BD61-DED07A56E09A}" srcOrd="1" destOrd="0" presId="urn:microsoft.com/office/officeart/2005/8/layout/pList1#1"/>
    <dgm:cxn modelId="{6261963B-B687-4B76-A591-A44DE69652A0}" type="presParOf" srcId="{B1B7DD4F-2378-4439-BB4C-6167C421C8DB}" destId="{00720923-BD29-4069-B9E5-6312D2078ABB}" srcOrd="2" destOrd="0" presId="urn:microsoft.com/office/officeart/2005/8/layout/pList1#1"/>
    <dgm:cxn modelId="{31C79A0C-F34F-40BE-B66C-09A50C8233B1}" type="presParOf" srcId="{00720923-BD29-4069-B9E5-6312D2078ABB}" destId="{132AC47C-9789-4423-BA58-D01C42099FC4}" srcOrd="0" destOrd="0" presId="urn:microsoft.com/office/officeart/2005/8/layout/pList1#1"/>
    <dgm:cxn modelId="{3C88BFB1-4081-4063-B7E1-CA3B787CC597}" type="presParOf" srcId="{00720923-BD29-4069-B9E5-6312D2078ABB}" destId="{86F1B036-FC1B-44AF-B65B-85627575465D}" srcOrd="1" destOrd="0" presId="urn:microsoft.com/office/officeart/2005/8/layout/pList1#1"/>
    <dgm:cxn modelId="{2500678B-C505-4A3F-B838-6E225140557E}" type="presParOf" srcId="{B1B7DD4F-2378-4439-BB4C-6167C421C8DB}" destId="{AD95B385-B5DB-4B8E-AE8F-64A10CFD5D1F}" srcOrd="3" destOrd="0" presId="urn:microsoft.com/office/officeart/2005/8/layout/pList1#1"/>
    <dgm:cxn modelId="{B4A86A75-A0D7-46D1-8E3A-743697E61499}" type="presParOf" srcId="{B1B7DD4F-2378-4439-BB4C-6167C421C8DB}" destId="{25561112-448D-43F0-AFC3-7CC24ADA39A4}" srcOrd="4" destOrd="0" presId="urn:microsoft.com/office/officeart/2005/8/layout/pList1#1"/>
    <dgm:cxn modelId="{C47A3B31-525F-4AC9-B1E3-1F55B998FD33}" type="presParOf" srcId="{25561112-448D-43F0-AFC3-7CC24ADA39A4}" destId="{B2633654-B22B-477F-ABB7-6EE457F728BF}" srcOrd="0" destOrd="0" presId="urn:microsoft.com/office/officeart/2005/8/layout/pList1#1"/>
    <dgm:cxn modelId="{CDB50B97-A34E-4357-AA3C-111A4B6E8A0B}" type="presParOf" srcId="{25561112-448D-43F0-AFC3-7CC24ADA39A4}" destId="{84D9502A-D3F2-4072-9EF9-5FACE6E83394}" srcOrd="1" destOrd="0" presId="urn:microsoft.com/office/officeart/2005/8/layout/pList1#1"/>
    <dgm:cxn modelId="{E7D7840C-7469-4DB2-AC72-50CF0BA727AD}" type="presParOf" srcId="{B1B7DD4F-2378-4439-BB4C-6167C421C8DB}" destId="{4B089302-540E-4F1D-AFB2-455A9F380971}" srcOrd="5" destOrd="0" presId="urn:microsoft.com/office/officeart/2005/8/layout/pList1#1"/>
    <dgm:cxn modelId="{1083DBE5-5928-4D3A-8084-77D5FFC0C18D}" type="presParOf" srcId="{B1B7DD4F-2378-4439-BB4C-6167C421C8DB}" destId="{5931CB74-4377-48B6-B0FD-4F4D1CCF9AAB}" srcOrd="6" destOrd="0" presId="urn:microsoft.com/office/officeart/2005/8/layout/pList1#1"/>
    <dgm:cxn modelId="{C3FCE955-EA3E-4E8F-9913-474847B768C9}" type="presParOf" srcId="{5931CB74-4377-48B6-B0FD-4F4D1CCF9AAB}" destId="{5BC25E4A-B9A4-4402-B3F4-7A2E23B770DE}" srcOrd="0" destOrd="0" presId="urn:microsoft.com/office/officeart/2005/8/layout/pList1#1"/>
    <dgm:cxn modelId="{EFE29827-F73B-44F4-8777-EAE7B8DDB4C7}" type="presParOf" srcId="{5931CB74-4377-48B6-B0FD-4F4D1CCF9AAB}" destId="{F20B845F-949E-406F-8130-22911B52C541}" srcOrd="1" destOrd="0" presId="urn:microsoft.com/office/officeart/2005/8/layout/pList1#1"/>
    <dgm:cxn modelId="{C621E81A-0346-4F8A-8268-F530E4B25BB2}" type="presParOf" srcId="{B1B7DD4F-2378-4439-BB4C-6167C421C8DB}" destId="{88F2BE89-B921-44F2-9093-B7DB3E582F1C}" srcOrd="7" destOrd="0" presId="urn:microsoft.com/office/officeart/2005/8/layout/pList1#1"/>
    <dgm:cxn modelId="{3A8325F3-AF80-49D2-A7D1-473A0B2C84EE}" type="presParOf" srcId="{B1B7DD4F-2378-4439-BB4C-6167C421C8DB}" destId="{B08BDB25-9133-4B49-BD4F-1F460822D3BA}" srcOrd="8" destOrd="0" presId="urn:microsoft.com/office/officeart/2005/8/layout/pList1#1"/>
    <dgm:cxn modelId="{EB86E92B-C802-4277-8314-4A9DED8A48D7}" type="presParOf" srcId="{B08BDB25-9133-4B49-BD4F-1F460822D3BA}" destId="{DDB0BCEB-3DC8-47EC-875C-0BB288716E24}" srcOrd="0" destOrd="0" presId="urn:microsoft.com/office/officeart/2005/8/layout/pList1#1"/>
    <dgm:cxn modelId="{6255782C-9E1B-4E36-92D9-74DD61E449F1}" type="presParOf" srcId="{B08BDB25-9133-4B49-BD4F-1F460822D3BA}" destId="{73B28CA9-DA9F-48F2-8D51-9266071275B7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C34BDF-3E3B-424D-8913-04A7BC5BD180}" type="doc">
      <dgm:prSet loTypeId="urn:microsoft.com/office/officeart/2005/8/layout/vList3#1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s-MX"/>
        </a:p>
      </dgm:t>
    </dgm:pt>
    <dgm:pt modelId="{2DA65A3F-80F7-41A3-8DFA-B2757E8BCB32}">
      <dgm:prSet phldrT="[Texto]" custT="1"/>
      <dgm:spPr/>
      <dgm:t>
        <a:bodyPr/>
        <a:lstStyle/>
        <a:p>
          <a:pPr algn="just"/>
          <a:r>
            <a:rPr lang="es-MX" sz="1600" dirty="0" smtClean="0">
              <a:latin typeface="Arial Rounded MT Bold" panose="020F0704030504030204" pitchFamily="34" charset="0"/>
            </a:rPr>
            <a:t>Deberán de </a:t>
          </a:r>
          <a:r>
            <a:rPr lang="es-MX" sz="1600" b="1" dirty="0" smtClean="0">
              <a:latin typeface="Arial Rounded MT Bold" panose="020F0704030504030204" pitchFamily="34" charset="0"/>
            </a:rPr>
            <a:t>abstenerse de difundir logros de gobierno</a:t>
          </a:r>
          <a:r>
            <a:rPr lang="es-MX" sz="1600" dirty="0" smtClean="0">
              <a:latin typeface="Arial Rounded MT Bold" panose="020F0704030504030204" pitchFamily="34" charset="0"/>
            </a:rPr>
            <a:t>, así como referencias visuales o auditivas a las frases, imágenes, voces o símbolos que pudieran ser constitutivos de propaganda política, electoral o personalizada.</a:t>
          </a:r>
          <a:endParaRPr lang="es-MX" sz="1600" dirty="0">
            <a:latin typeface="Arial Rounded MT Bold" panose="020F0704030504030204" pitchFamily="34" charset="0"/>
          </a:endParaRPr>
        </a:p>
      </dgm:t>
    </dgm:pt>
    <dgm:pt modelId="{A1197D70-A382-4152-95A1-5970BAB9BC17}" type="parTrans" cxnId="{EF5F9158-03A4-4E2C-B1F5-98C9398DAD3D}">
      <dgm:prSet/>
      <dgm:spPr/>
      <dgm:t>
        <a:bodyPr/>
        <a:lstStyle/>
        <a:p>
          <a:endParaRPr lang="es-MX"/>
        </a:p>
      </dgm:t>
    </dgm:pt>
    <dgm:pt modelId="{9BBF8005-CEA7-4FF7-9602-B4B11FBE317A}" type="sibTrans" cxnId="{EF5F9158-03A4-4E2C-B1F5-98C9398DAD3D}">
      <dgm:prSet/>
      <dgm:spPr/>
      <dgm:t>
        <a:bodyPr/>
        <a:lstStyle/>
        <a:p>
          <a:endParaRPr lang="es-MX"/>
        </a:p>
      </dgm:t>
    </dgm:pt>
    <dgm:pt modelId="{F7E81CB1-D431-44D0-8C81-D513CDEA1232}">
      <dgm:prSet phldrT="[Texto]" custT="1"/>
      <dgm:spPr/>
      <dgm:t>
        <a:bodyPr/>
        <a:lstStyle/>
        <a:p>
          <a:pPr algn="just"/>
          <a:r>
            <a:rPr lang="es-MX" sz="1600" dirty="0" smtClean="0">
              <a:latin typeface="Arial Rounded MT Bold" panose="020F0704030504030204" pitchFamily="34" charset="0"/>
            </a:rPr>
            <a:t>Lo anterior </a:t>
          </a:r>
          <a:r>
            <a:rPr lang="es-MX" sz="1600" b="1" dirty="0" smtClean="0">
              <a:latin typeface="Arial Rounded MT Bold" panose="020F0704030504030204" pitchFamily="34" charset="0"/>
            </a:rPr>
            <a:t>no implica</a:t>
          </a:r>
          <a:r>
            <a:rPr lang="es-MX" sz="1600" dirty="0" smtClean="0">
              <a:latin typeface="Arial Rounded MT Bold" panose="020F0704030504030204" pitchFamily="34" charset="0"/>
            </a:rPr>
            <a:t>, bajo ningún supuesto, que los entes públicos </a:t>
          </a:r>
          <a:r>
            <a:rPr lang="es-MX" sz="1600" b="1" dirty="0" smtClean="0">
              <a:latin typeface="Arial Rounded MT Bold" panose="020F0704030504030204" pitchFamily="34" charset="0"/>
            </a:rPr>
            <a:t>dejen de cumplir con las obligaciones en materia de transparencia y acceso a la información</a:t>
          </a:r>
          <a:r>
            <a:rPr lang="es-MX" sz="1600" dirty="0" smtClean="0">
              <a:latin typeface="Arial Rounded MT Bold" panose="020F0704030504030204" pitchFamily="34" charset="0"/>
            </a:rPr>
            <a:t>.</a:t>
          </a:r>
          <a:endParaRPr lang="es-MX" sz="1600" dirty="0">
            <a:latin typeface="Arial Rounded MT Bold" panose="020F0704030504030204" pitchFamily="34" charset="0"/>
          </a:endParaRPr>
        </a:p>
      </dgm:t>
    </dgm:pt>
    <dgm:pt modelId="{DEC51882-DC56-4E22-8A2C-6387B1CE530C}" type="parTrans" cxnId="{355AAE28-7555-4574-A7B2-A6883172BD18}">
      <dgm:prSet/>
      <dgm:spPr/>
      <dgm:t>
        <a:bodyPr/>
        <a:lstStyle/>
        <a:p>
          <a:endParaRPr lang="es-MX"/>
        </a:p>
      </dgm:t>
    </dgm:pt>
    <dgm:pt modelId="{CC534156-4BEB-46AA-B13E-1F76C0D79CDB}" type="sibTrans" cxnId="{355AAE28-7555-4574-A7B2-A6883172BD18}">
      <dgm:prSet/>
      <dgm:spPr/>
      <dgm:t>
        <a:bodyPr/>
        <a:lstStyle/>
        <a:p>
          <a:endParaRPr lang="es-MX"/>
        </a:p>
      </dgm:t>
    </dgm:pt>
    <dgm:pt modelId="{ED619C21-1F2F-409D-BEC9-DBE0F41AEEAA}">
      <dgm:prSet phldrT="[Texto]" custT="1"/>
      <dgm:spPr/>
      <dgm:t>
        <a:bodyPr/>
        <a:lstStyle/>
        <a:p>
          <a:pPr algn="just"/>
          <a:r>
            <a:rPr lang="es-MX" sz="1600" dirty="0" smtClean="0">
              <a:latin typeface="Arial Rounded MT Bold" panose="020F0704030504030204" pitchFamily="34" charset="0"/>
            </a:rPr>
            <a:t>Las obras públicas que requieran promocionar cierta información relativa a cortes o cambios de </a:t>
          </a:r>
          <a:r>
            <a:rPr lang="es-MX" sz="1600" b="1" dirty="0" smtClean="0">
              <a:latin typeface="Arial Rounded MT Bold" panose="020F0704030504030204" pitchFamily="34" charset="0"/>
            </a:rPr>
            <a:t>circulación vehicular</a:t>
          </a:r>
          <a:r>
            <a:rPr lang="es-MX" sz="1600" dirty="0" smtClean="0">
              <a:latin typeface="Arial Rounded MT Bold" panose="020F0704030504030204" pitchFamily="34" charset="0"/>
            </a:rPr>
            <a:t>, que impliquen algún </a:t>
          </a:r>
          <a:r>
            <a:rPr lang="es-MX" sz="1600" b="1" dirty="0" smtClean="0">
              <a:latin typeface="Arial Rounded MT Bold" panose="020F0704030504030204" pitchFamily="34" charset="0"/>
            </a:rPr>
            <a:t>riesgo a la ciudadanía</a:t>
          </a:r>
          <a:r>
            <a:rPr lang="es-MX" sz="1600" dirty="0" smtClean="0">
              <a:latin typeface="Arial Rounded MT Bold" panose="020F0704030504030204" pitchFamily="34" charset="0"/>
            </a:rPr>
            <a:t> o en algún otro supuesto donde la ciudadanía requiera estar informada, serán las autoridades de protección civil quienes deban emitir toda la información que sea necesaria.</a:t>
          </a:r>
          <a:endParaRPr lang="es-MX" sz="1600" dirty="0">
            <a:latin typeface="Arial Rounded MT Bold" panose="020F0704030504030204" pitchFamily="34" charset="0"/>
          </a:endParaRPr>
        </a:p>
      </dgm:t>
    </dgm:pt>
    <dgm:pt modelId="{6E3093B8-4047-4109-BE1A-B9E326C05B6D}" type="parTrans" cxnId="{6709D0A5-49AC-46C6-B331-D5A2CC52A6A0}">
      <dgm:prSet/>
      <dgm:spPr/>
      <dgm:t>
        <a:bodyPr/>
        <a:lstStyle/>
        <a:p>
          <a:endParaRPr lang="es-MX"/>
        </a:p>
      </dgm:t>
    </dgm:pt>
    <dgm:pt modelId="{FC760F2F-4465-4F41-9A33-D78228A13933}" type="sibTrans" cxnId="{6709D0A5-49AC-46C6-B331-D5A2CC52A6A0}">
      <dgm:prSet/>
      <dgm:spPr/>
      <dgm:t>
        <a:bodyPr/>
        <a:lstStyle/>
        <a:p>
          <a:endParaRPr lang="es-MX"/>
        </a:p>
      </dgm:t>
    </dgm:pt>
    <dgm:pt modelId="{8420AB59-A266-4EBC-8897-11411D499755}" type="pres">
      <dgm:prSet presAssocID="{AFC34BDF-3E3B-424D-8913-04A7BC5BD18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9BDC638-EB98-4049-B752-D58AF4154D99}" type="pres">
      <dgm:prSet presAssocID="{2DA65A3F-80F7-41A3-8DFA-B2757E8BCB32}" presName="composite" presStyleCnt="0"/>
      <dgm:spPr/>
      <dgm:t>
        <a:bodyPr/>
        <a:lstStyle/>
        <a:p>
          <a:endParaRPr lang="es-MX"/>
        </a:p>
      </dgm:t>
    </dgm:pt>
    <dgm:pt modelId="{419B7A15-BA45-4FF8-9DEF-CAA72B8D8A7E}" type="pres">
      <dgm:prSet presAssocID="{2DA65A3F-80F7-41A3-8DFA-B2757E8BCB32}" presName="imgShp" presStyleLbl="fgImgPlace1" presStyleIdx="0" presStyleCnt="3" custScaleX="59456" custScaleY="59456" custLinFactNeighborX="-74634" custLinFactNeighborY="416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D77A9473-F02E-47FB-B33C-628052EA5811}" type="pres">
      <dgm:prSet presAssocID="{2DA65A3F-80F7-41A3-8DFA-B2757E8BCB32}" presName="txShp" presStyleLbl="node1" presStyleIdx="0" presStyleCnt="3" custScaleX="1190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C3BC0D0-F96F-43D8-999D-82704FFE29AD}" type="pres">
      <dgm:prSet presAssocID="{9BBF8005-CEA7-4FF7-9602-B4B11FBE317A}" presName="spacing" presStyleCnt="0"/>
      <dgm:spPr/>
      <dgm:t>
        <a:bodyPr/>
        <a:lstStyle/>
        <a:p>
          <a:endParaRPr lang="es-MX"/>
        </a:p>
      </dgm:t>
    </dgm:pt>
    <dgm:pt modelId="{3C71348E-027F-4EE5-8A8F-87014AC09C7A}" type="pres">
      <dgm:prSet presAssocID="{F7E81CB1-D431-44D0-8C81-D513CDEA1232}" presName="composite" presStyleCnt="0"/>
      <dgm:spPr/>
      <dgm:t>
        <a:bodyPr/>
        <a:lstStyle/>
        <a:p>
          <a:endParaRPr lang="es-MX"/>
        </a:p>
      </dgm:t>
    </dgm:pt>
    <dgm:pt modelId="{5095531A-FC63-4420-83B9-8A8E67F4BDA7}" type="pres">
      <dgm:prSet presAssocID="{F7E81CB1-D431-44D0-8C81-D513CDEA1232}" presName="imgShp" presStyleLbl="fgImgPlace1" presStyleIdx="1" presStyleCnt="3" custScaleX="62368" custScaleY="62368" custLinFactNeighborX="-73906" custLinFactNeighborY="456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C86EBE3D-71BC-40DC-A8A7-86E85045279B}" type="pres">
      <dgm:prSet presAssocID="{F7E81CB1-D431-44D0-8C81-D513CDEA1232}" presName="txShp" presStyleLbl="node1" presStyleIdx="1" presStyleCnt="3" custScaleX="11662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484B9EF-B683-4CDC-AED9-406688250678}" type="pres">
      <dgm:prSet presAssocID="{CC534156-4BEB-46AA-B13E-1F76C0D79CDB}" presName="spacing" presStyleCnt="0"/>
      <dgm:spPr/>
      <dgm:t>
        <a:bodyPr/>
        <a:lstStyle/>
        <a:p>
          <a:endParaRPr lang="es-MX"/>
        </a:p>
      </dgm:t>
    </dgm:pt>
    <dgm:pt modelId="{B66699DC-1542-4414-B015-DACCED83BEAB}" type="pres">
      <dgm:prSet presAssocID="{ED619C21-1F2F-409D-BEC9-DBE0F41AEEAA}" presName="composite" presStyleCnt="0"/>
      <dgm:spPr/>
      <dgm:t>
        <a:bodyPr/>
        <a:lstStyle/>
        <a:p>
          <a:endParaRPr lang="es-MX"/>
        </a:p>
      </dgm:t>
    </dgm:pt>
    <dgm:pt modelId="{E75DC121-888C-4910-8874-06295B87C29A}" type="pres">
      <dgm:prSet presAssocID="{ED619C21-1F2F-409D-BEC9-DBE0F41AEEAA}" presName="imgShp" presStyleLbl="fgImgPlace1" presStyleIdx="2" presStyleCnt="3" custScaleX="72597" custScaleY="72597" custLinFactNeighborX="-67473" custLinFactNeighborY="-76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4402040E-4537-48EE-A474-062863EAFC89}" type="pres">
      <dgm:prSet presAssocID="{ED619C21-1F2F-409D-BEC9-DBE0F41AEEAA}" presName="txShp" presStyleLbl="node1" presStyleIdx="2" presStyleCnt="3" custScaleX="113330" custScaleY="14489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654DFA2-6240-4DA1-9536-C60A698A5784}" type="presOf" srcId="{ED619C21-1F2F-409D-BEC9-DBE0F41AEEAA}" destId="{4402040E-4537-48EE-A474-062863EAFC89}" srcOrd="0" destOrd="0" presId="urn:microsoft.com/office/officeart/2005/8/layout/vList3#1"/>
    <dgm:cxn modelId="{BE49F70B-4DA7-4575-A7F8-A2669F9F362B}" type="presOf" srcId="{F7E81CB1-D431-44D0-8C81-D513CDEA1232}" destId="{C86EBE3D-71BC-40DC-A8A7-86E85045279B}" srcOrd="0" destOrd="0" presId="urn:microsoft.com/office/officeart/2005/8/layout/vList3#1"/>
    <dgm:cxn modelId="{355AAE28-7555-4574-A7B2-A6883172BD18}" srcId="{AFC34BDF-3E3B-424D-8913-04A7BC5BD180}" destId="{F7E81CB1-D431-44D0-8C81-D513CDEA1232}" srcOrd="1" destOrd="0" parTransId="{DEC51882-DC56-4E22-8A2C-6387B1CE530C}" sibTransId="{CC534156-4BEB-46AA-B13E-1F76C0D79CDB}"/>
    <dgm:cxn modelId="{09B3D437-287F-4321-80C0-334A0AEA1A37}" type="presOf" srcId="{AFC34BDF-3E3B-424D-8913-04A7BC5BD180}" destId="{8420AB59-A266-4EBC-8897-11411D499755}" srcOrd="0" destOrd="0" presId="urn:microsoft.com/office/officeart/2005/8/layout/vList3#1"/>
    <dgm:cxn modelId="{EF5F9158-03A4-4E2C-B1F5-98C9398DAD3D}" srcId="{AFC34BDF-3E3B-424D-8913-04A7BC5BD180}" destId="{2DA65A3F-80F7-41A3-8DFA-B2757E8BCB32}" srcOrd="0" destOrd="0" parTransId="{A1197D70-A382-4152-95A1-5970BAB9BC17}" sibTransId="{9BBF8005-CEA7-4FF7-9602-B4B11FBE317A}"/>
    <dgm:cxn modelId="{6709D0A5-49AC-46C6-B331-D5A2CC52A6A0}" srcId="{AFC34BDF-3E3B-424D-8913-04A7BC5BD180}" destId="{ED619C21-1F2F-409D-BEC9-DBE0F41AEEAA}" srcOrd="2" destOrd="0" parTransId="{6E3093B8-4047-4109-BE1A-B9E326C05B6D}" sibTransId="{FC760F2F-4465-4F41-9A33-D78228A13933}"/>
    <dgm:cxn modelId="{BEE33090-D721-48EB-98F5-8682ACDFB18D}" type="presOf" srcId="{2DA65A3F-80F7-41A3-8DFA-B2757E8BCB32}" destId="{D77A9473-F02E-47FB-B33C-628052EA5811}" srcOrd="0" destOrd="0" presId="urn:microsoft.com/office/officeart/2005/8/layout/vList3#1"/>
    <dgm:cxn modelId="{6A2A6972-0D8B-4772-BEAF-64E4A4B1C860}" type="presParOf" srcId="{8420AB59-A266-4EBC-8897-11411D499755}" destId="{D9BDC638-EB98-4049-B752-D58AF4154D99}" srcOrd="0" destOrd="0" presId="urn:microsoft.com/office/officeart/2005/8/layout/vList3#1"/>
    <dgm:cxn modelId="{701DAEB9-4FAA-48C2-99C9-47AFED1A9EC4}" type="presParOf" srcId="{D9BDC638-EB98-4049-B752-D58AF4154D99}" destId="{419B7A15-BA45-4FF8-9DEF-CAA72B8D8A7E}" srcOrd="0" destOrd="0" presId="urn:microsoft.com/office/officeart/2005/8/layout/vList3#1"/>
    <dgm:cxn modelId="{A203B19D-DB71-4BB0-A151-2F0720CC5D33}" type="presParOf" srcId="{D9BDC638-EB98-4049-B752-D58AF4154D99}" destId="{D77A9473-F02E-47FB-B33C-628052EA5811}" srcOrd="1" destOrd="0" presId="urn:microsoft.com/office/officeart/2005/8/layout/vList3#1"/>
    <dgm:cxn modelId="{938020A5-752E-4AEE-BC04-A285C4998C3A}" type="presParOf" srcId="{8420AB59-A266-4EBC-8897-11411D499755}" destId="{7C3BC0D0-F96F-43D8-999D-82704FFE29AD}" srcOrd="1" destOrd="0" presId="urn:microsoft.com/office/officeart/2005/8/layout/vList3#1"/>
    <dgm:cxn modelId="{8B270C52-A20E-4E08-9E8B-6034C1E3EBD8}" type="presParOf" srcId="{8420AB59-A266-4EBC-8897-11411D499755}" destId="{3C71348E-027F-4EE5-8A8F-87014AC09C7A}" srcOrd="2" destOrd="0" presId="urn:microsoft.com/office/officeart/2005/8/layout/vList3#1"/>
    <dgm:cxn modelId="{1AD34B27-CBB4-4F03-AA61-72A833969883}" type="presParOf" srcId="{3C71348E-027F-4EE5-8A8F-87014AC09C7A}" destId="{5095531A-FC63-4420-83B9-8A8E67F4BDA7}" srcOrd="0" destOrd="0" presId="urn:microsoft.com/office/officeart/2005/8/layout/vList3#1"/>
    <dgm:cxn modelId="{D4C9485B-3447-413D-9555-11EFC7DFF17E}" type="presParOf" srcId="{3C71348E-027F-4EE5-8A8F-87014AC09C7A}" destId="{C86EBE3D-71BC-40DC-A8A7-86E85045279B}" srcOrd="1" destOrd="0" presId="urn:microsoft.com/office/officeart/2005/8/layout/vList3#1"/>
    <dgm:cxn modelId="{81FFFCCE-2C2F-4E43-8DDA-975576159D9B}" type="presParOf" srcId="{8420AB59-A266-4EBC-8897-11411D499755}" destId="{B484B9EF-B683-4CDC-AED9-406688250678}" srcOrd="3" destOrd="0" presId="urn:microsoft.com/office/officeart/2005/8/layout/vList3#1"/>
    <dgm:cxn modelId="{5BF10A43-CB74-4374-9376-07A02204B68E}" type="presParOf" srcId="{8420AB59-A266-4EBC-8897-11411D499755}" destId="{B66699DC-1542-4414-B015-DACCED83BEAB}" srcOrd="4" destOrd="0" presId="urn:microsoft.com/office/officeart/2005/8/layout/vList3#1"/>
    <dgm:cxn modelId="{E6EFBBD7-2774-4D85-94CF-3E32B8079267}" type="presParOf" srcId="{B66699DC-1542-4414-B015-DACCED83BEAB}" destId="{E75DC121-888C-4910-8874-06295B87C29A}" srcOrd="0" destOrd="0" presId="urn:microsoft.com/office/officeart/2005/8/layout/vList3#1"/>
    <dgm:cxn modelId="{CFADAD94-DAFA-4123-8840-B3083CEFDBB4}" type="presParOf" srcId="{B66699DC-1542-4414-B015-DACCED83BEAB}" destId="{4402040E-4537-48EE-A474-062863EAFC89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8E26D5-C2E2-4765-86B1-A62215300AB3}">
      <dsp:nvSpPr>
        <dsp:cNvPr id="0" name=""/>
        <dsp:cNvSpPr/>
      </dsp:nvSpPr>
      <dsp:spPr>
        <a:xfrm>
          <a:off x="0" y="0"/>
          <a:ext cx="7704856" cy="112843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900" kern="1200" dirty="0" smtClean="0"/>
            <a:t>Genéricas. Art. 5 LGMDE</a:t>
          </a:r>
          <a:endParaRPr lang="es-MX" sz="3900" kern="1200" dirty="0"/>
        </a:p>
      </dsp:txBody>
      <dsp:txXfrm>
        <a:off x="55085" y="55085"/>
        <a:ext cx="7594686" cy="1018261"/>
      </dsp:txXfrm>
    </dsp:sp>
    <dsp:sp modelId="{C6AFDA44-5038-47D9-A088-6DE4078E7BBB}">
      <dsp:nvSpPr>
        <dsp:cNvPr id="0" name=""/>
        <dsp:cNvSpPr/>
      </dsp:nvSpPr>
      <dsp:spPr>
        <a:xfrm>
          <a:off x="0" y="1143112"/>
          <a:ext cx="7704856" cy="1645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629" tIns="25400" rIns="142240" bIns="2540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2000" u="sng" kern="1200" dirty="0" smtClean="0">
              <a:latin typeface="Arial Rounded MT Bold" panose="020F0704030504030204" pitchFamily="34" charset="0"/>
            </a:rPr>
            <a:t>Además de la sanción </a:t>
          </a:r>
          <a:r>
            <a:rPr lang="es-MX" sz="2000" kern="1200" dirty="0" smtClean="0">
              <a:latin typeface="Arial Rounded MT Bold" panose="020F0704030504030204" pitchFamily="34" charset="0"/>
            </a:rPr>
            <a:t>correspondiente en el tipo </a:t>
          </a:r>
          <a:r>
            <a:rPr lang="es-MX" sz="2000" u="sng" kern="1200" dirty="0" smtClean="0">
              <a:latin typeface="Arial Rounded MT Bold" panose="020F0704030504030204" pitchFamily="34" charset="0"/>
            </a:rPr>
            <a:t>penal</a:t>
          </a:r>
          <a:r>
            <a:rPr lang="es-MX" sz="2000" kern="1200" dirty="0" smtClean="0">
              <a:latin typeface="Arial Rounded MT Bold" panose="020F0704030504030204" pitchFamily="34" charset="0"/>
            </a:rPr>
            <a:t> de que se trate, la </a:t>
          </a:r>
          <a:r>
            <a:rPr lang="es-MX" sz="2000" b="1" kern="1200" dirty="0" smtClean="0">
              <a:latin typeface="Arial Rounded MT Bold" panose="020F0704030504030204" pitchFamily="34" charset="0"/>
            </a:rPr>
            <a:t>inhabilitación</a:t>
          </a:r>
          <a:r>
            <a:rPr lang="es-MX" sz="2000" kern="1200" dirty="0" smtClean="0">
              <a:latin typeface="Arial Rounded MT Bold" panose="020F0704030504030204" pitchFamily="34" charset="0"/>
            </a:rPr>
            <a:t> para ocupar un empleo, cargo o comisión en el servicio público federal, de las entidades federativas, los municipios y las demarcaciones territoriales de la Ciudad de México, de </a:t>
          </a:r>
          <a:r>
            <a:rPr lang="es-MX" sz="2000" u="sng" kern="1200" dirty="0" smtClean="0">
              <a:latin typeface="Arial Rounded MT Bold" panose="020F0704030504030204" pitchFamily="34" charset="0"/>
            </a:rPr>
            <a:t>dos a seis años </a:t>
          </a:r>
          <a:r>
            <a:rPr lang="es-MX" sz="2000" kern="1200" dirty="0" smtClean="0">
              <a:latin typeface="Arial Rounded MT Bold" panose="020F0704030504030204" pitchFamily="34" charset="0"/>
            </a:rPr>
            <a:t>y, en su caso, la </a:t>
          </a:r>
          <a:r>
            <a:rPr lang="es-MX" sz="2000" b="1" kern="1200" dirty="0" smtClean="0">
              <a:latin typeface="Arial Rounded MT Bold" panose="020F0704030504030204" pitchFamily="34" charset="0"/>
            </a:rPr>
            <a:t>destitución</a:t>
          </a:r>
          <a:r>
            <a:rPr lang="es-MX" sz="2000" kern="1200" dirty="0" smtClean="0">
              <a:latin typeface="Arial Rounded MT Bold" panose="020F0704030504030204" pitchFamily="34" charset="0"/>
            </a:rPr>
            <a:t> del cargo.</a:t>
          </a:r>
          <a:endParaRPr lang="es-MX" sz="2000" kern="1200" dirty="0">
            <a:latin typeface="Arial Rounded MT Bold" panose="020F0704030504030204" pitchFamily="34" charset="0"/>
          </a:endParaRPr>
        </a:p>
      </dsp:txBody>
      <dsp:txXfrm>
        <a:off x="0" y="1143112"/>
        <a:ext cx="7704856" cy="1645650"/>
      </dsp:txXfrm>
    </dsp:sp>
    <dsp:sp modelId="{B589B4BB-E62C-440F-932C-7ECB36788316}">
      <dsp:nvSpPr>
        <dsp:cNvPr id="0" name=""/>
        <dsp:cNvSpPr/>
      </dsp:nvSpPr>
      <dsp:spPr>
        <a:xfrm>
          <a:off x="0" y="2826181"/>
          <a:ext cx="7704856" cy="95548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900" kern="1200" smtClean="0"/>
            <a:t>Específicas. Art. 11 LGMDE</a:t>
          </a:r>
          <a:endParaRPr lang="es-MX" sz="3900" kern="1200" dirty="0"/>
        </a:p>
      </dsp:txBody>
      <dsp:txXfrm>
        <a:off x="46643" y="2872824"/>
        <a:ext cx="7611570" cy="862197"/>
      </dsp:txXfrm>
    </dsp:sp>
    <dsp:sp modelId="{C10E25F5-3F6E-44EA-B832-F709CF7F790A}">
      <dsp:nvSpPr>
        <dsp:cNvPr id="0" name=""/>
        <dsp:cNvSpPr/>
      </dsp:nvSpPr>
      <dsp:spPr>
        <a:xfrm>
          <a:off x="0" y="3758928"/>
          <a:ext cx="7704856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629" tIns="25400" rIns="142240" bIns="2540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2000" kern="1200" dirty="0" smtClean="0">
              <a:latin typeface="Arial Rounded MT Bold" panose="020F0704030504030204" pitchFamily="34" charset="0"/>
            </a:rPr>
            <a:t>De </a:t>
          </a:r>
          <a:r>
            <a:rPr lang="es-MX" sz="2000" b="1" kern="1200" dirty="0" smtClean="0">
              <a:latin typeface="Arial Rounded MT Bold" panose="020F0704030504030204" pitchFamily="34" charset="0"/>
            </a:rPr>
            <a:t>200</a:t>
          </a:r>
          <a:r>
            <a:rPr lang="es-MX" sz="2000" kern="1200" dirty="0" smtClean="0">
              <a:latin typeface="Arial Rounded MT Bold" panose="020F0704030504030204" pitchFamily="34" charset="0"/>
            </a:rPr>
            <a:t> a </a:t>
          </a:r>
          <a:r>
            <a:rPr lang="es-MX" sz="2000" b="1" kern="1200" dirty="0" smtClean="0">
              <a:latin typeface="Arial Rounded MT Bold" panose="020F0704030504030204" pitchFamily="34" charset="0"/>
            </a:rPr>
            <a:t>400</a:t>
          </a:r>
          <a:r>
            <a:rPr lang="es-MX" sz="2000" kern="1200" dirty="0" smtClean="0">
              <a:latin typeface="Arial Rounded MT Bold" panose="020F0704030504030204" pitchFamily="34" charset="0"/>
            </a:rPr>
            <a:t> días </a:t>
          </a:r>
          <a:r>
            <a:rPr lang="es-MX" sz="2000" u="sng" kern="1200" dirty="0" smtClean="0">
              <a:latin typeface="Arial Rounded MT Bold" panose="020F0704030504030204" pitchFamily="34" charset="0"/>
            </a:rPr>
            <a:t>multa</a:t>
          </a:r>
          <a:r>
            <a:rPr lang="es-MX" sz="2000" kern="1200" dirty="0" smtClean="0">
              <a:latin typeface="Arial Rounded MT Bold" panose="020F0704030504030204" pitchFamily="34" charset="0"/>
            </a:rPr>
            <a:t> y </a:t>
          </a:r>
          <a:r>
            <a:rPr lang="es-MX" sz="2000" b="1" kern="1200" dirty="0" smtClean="0">
              <a:latin typeface="Arial Rounded MT Bold" panose="020F0704030504030204" pitchFamily="34" charset="0"/>
            </a:rPr>
            <a:t>prisión</a:t>
          </a:r>
          <a:r>
            <a:rPr lang="es-MX" sz="2000" kern="1200" dirty="0" smtClean="0">
              <a:latin typeface="Arial Rounded MT Bold" panose="020F0704030504030204" pitchFamily="34" charset="0"/>
            </a:rPr>
            <a:t> </a:t>
          </a:r>
          <a:r>
            <a:rPr lang="es-MX" sz="2000" u="sng" kern="1200" dirty="0" smtClean="0">
              <a:latin typeface="Arial Rounded MT Bold" panose="020F0704030504030204" pitchFamily="34" charset="0"/>
            </a:rPr>
            <a:t>2 a 9 </a:t>
          </a:r>
          <a:r>
            <a:rPr lang="es-MX" sz="2000" kern="1200" dirty="0" smtClean="0">
              <a:latin typeface="Arial Rounded MT Bold" panose="020F0704030504030204" pitchFamily="34" charset="0"/>
            </a:rPr>
            <a:t>años al servidor que realice alguna de las siguientes </a:t>
          </a:r>
          <a:r>
            <a:rPr lang="es-MX" sz="2000" b="1" u="sng" kern="1200" dirty="0" smtClean="0">
              <a:latin typeface="Arial Rounded MT Bold" panose="020F0704030504030204" pitchFamily="34" charset="0"/>
            </a:rPr>
            <a:t>6 conductas</a:t>
          </a:r>
          <a:r>
            <a:rPr lang="es-MX" sz="2000" kern="1200" dirty="0" smtClean="0">
              <a:latin typeface="Arial Rounded MT Bold" panose="020F0704030504030204" pitchFamily="34" charset="0"/>
            </a:rPr>
            <a:t>:</a:t>
          </a:r>
          <a:endParaRPr lang="es-MX" sz="2000" kern="1200" dirty="0">
            <a:latin typeface="Arial Rounded MT Bold" panose="020F0704030504030204" pitchFamily="34" charset="0"/>
          </a:endParaRPr>
        </a:p>
      </dsp:txBody>
      <dsp:txXfrm>
        <a:off x="0" y="3758928"/>
        <a:ext cx="7704856" cy="993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B876FC-AEA7-4BC9-BA89-9FE6EC2FA893}">
      <dsp:nvSpPr>
        <dsp:cNvPr id="0" name=""/>
        <dsp:cNvSpPr/>
      </dsp:nvSpPr>
      <dsp:spPr>
        <a:xfrm>
          <a:off x="358992" y="1527"/>
          <a:ext cx="2106966" cy="1451699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6C27AFE-74D8-462A-8C4D-4509923CB792}">
      <dsp:nvSpPr>
        <dsp:cNvPr id="0" name=""/>
        <dsp:cNvSpPr/>
      </dsp:nvSpPr>
      <dsp:spPr>
        <a:xfrm>
          <a:off x="358992" y="1453227"/>
          <a:ext cx="2106966" cy="781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0" kern="1200" dirty="0" smtClean="0">
              <a:latin typeface="Arial Rounded MT Bold" panose="020F0704030504030204" pitchFamily="34" charset="0"/>
            </a:rPr>
            <a:t>LOGOTIPOS INSTITUCIONALES DE LOS VEHÍCULOS</a:t>
          </a:r>
          <a:endParaRPr lang="es-MX" sz="1400" b="0" kern="1200" dirty="0">
            <a:latin typeface="Arial Rounded MT Bold" panose="020F0704030504030204" pitchFamily="34" charset="0"/>
          </a:endParaRPr>
        </a:p>
      </dsp:txBody>
      <dsp:txXfrm>
        <a:off x="358992" y="1453227"/>
        <a:ext cx="2106966" cy="781684"/>
      </dsp:txXfrm>
    </dsp:sp>
    <dsp:sp modelId="{132AC47C-9789-4423-BA58-D01C42099FC4}">
      <dsp:nvSpPr>
        <dsp:cNvPr id="0" name=""/>
        <dsp:cNvSpPr/>
      </dsp:nvSpPr>
      <dsp:spPr>
        <a:xfrm>
          <a:off x="2820775" y="1527"/>
          <a:ext cx="1818901" cy="1451699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F1B036-FC1B-44AF-B65B-85627575465D}">
      <dsp:nvSpPr>
        <dsp:cNvPr id="0" name=""/>
        <dsp:cNvSpPr/>
      </dsp:nvSpPr>
      <dsp:spPr>
        <a:xfrm>
          <a:off x="2676743" y="1453227"/>
          <a:ext cx="2106966" cy="781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0" kern="1200" dirty="0" smtClean="0">
              <a:latin typeface="Arial Rounded MT Bold" panose="020F0704030504030204" pitchFamily="34" charset="0"/>
            </a:rPr>
            <a:t>VESTIMENTA CON LOGOTIPOS INSTITUCIONALES</a:t>
          </a:r>
          <a:endParaRPr lang="es-MX" sz="1400" b="0" kern="1200" dirty="0">
            <a:latin typeface="Arial Rounded MT Bold" panose="020F0704030504030204" pitchFamily="34" charset="0"/>
          </a:endParaRPr>
        </a:p>
      </dsp:txBody>
      <dsp:txXfrm>
        <a:off x="2676743" y="1453227"/>
        <a:ext cx="2106966" cy="781684"/>
      </dsp:txXfrm>
    </dsp:sp>
    <dsp:sp modelId="{B2633654-B22B-477F-ABB7-6EE457F728BF}">
      <dsp:nvSpPr>
        <dsp:cNvPr id="0" name=""/>
        <dsp:cNvSpPr/>
      </dsp:nvSpPr>
      <dsp:spPr>
        <a:xfrm>
          <a:off x="5188704" y="1527"/>
          <a:ext cx="2106966" cy="1451699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4D9502A-D3F2-4072-9EF9-5FACE6E83394}">
      <dsp:nvSpPr>
        <dsp:cNvPr id="0" name=""/>
        <dsp:cNvSpPr/>
      </dsp:nvSpPr>
      <dsp:spPr>
        <a:xfrm>
          <a:off x="4994494" y="1453227"/>
          <a:ext cx="2495385" cy="781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0" kern="1200" dirty="0" smtClean="0">
              <a:latin typeface="Arial Rounded MT Bold" panose="020F0704030504030204" pitchFamily="34" charset="0"/>
            </a:rPr>
            <a:t>ARTÍCULOS DE OFICINA Y/O PAPELERÍA CON LOGOTIPOS INSTITUCIONALES </a:t>
          </a:r>
          <a:endParaRPr lang="es-MX" sz="1400" b="0" kern="1200" dirty="0">
            <a:latin typeface="Arial Rounded MT Bold" panose="020F0704030504030204" pitchFamily="34" charset="0"/>
          </a:endParaRPr>
        </a:p>
      </dsp:txBody>
      <dsp:txXfrm>
        <a:off x="4994494" y="1453227"/>
        <a:ext cx="2495385" cy="781684"/>
      </dsp:txXfrm>
    </dsp:sp>
    <dsp:sp modelId="{5BC25E4A-B9A4-4402-B3F4-7A2E23B770DE}">
      <dsp:nvSpPr>
        <dsp:cNvPr id="0" name=""/>
        <dsp:cNvSpPr/>
      </dsp:nvSpPr>
      <dsp:spPr>
        <a:xfrm>
          <a:off x="847420" y="2445608"/>
          <a:ext cx="2106966" cy="1451699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20B845F-949E-406F-8130-22911B52C541}">
      <dsp:nvSpPr>
        <dsp:cNvPr id="0" name=""/>
        <dsp:cNvSpPr/>
      </dsp:nvSpPr>
      <dsp:spPr>
        <a:xfrm>
          <a:off x="646458" y="3897307"/>
          <a:ext cx="2508890" cy="781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0" kern="1200" dirty="0" smtClean="0">
              <a:latin typeface="Arial Rounded MT Bold" panose="020F0704030504030204" pitchFamily="34" charset="0"/>
            </a:rPr>
            <a:t>REPARTO DE TRÍPTICOS O DÍPTICOS INTERNOS DIRIGIDOS A SERVIDORES PÚBLICOS</a:t>
          </a:r>
          <a:endParaRPr lang="es-MX" sz="1400" b="0" kern="1200" dirty="0">
            <a:latin typeface="Arial Rounded MT Bold" panose="020F0704030504030204" pitchFamily="34" charset="0"/>
          </a:endParaRPr>
        </a:p>
      </dsp:txBody>
      <dsp:txXfrm>
        <a:off x="646458" y="3897307"/>
        <a:ext cx="2508890" cy="781684"/>
      </dsp:txXfrm>
    </dsp:sp>
    <dsp:sp modelId="{DDB0BCEB-3DC8-47EC-875C-0BB288716E24}">
      <dsp:nvSpPr>
        <dsp:cNvPr id="0" name=""/>
        <dsp:cNvSpPr/>
      </dsp:nvSpPr>
      <dsp:spPr>
        <a:xfrm>
          <a:off x="4230790" y="2445608"/>
          <a:ext cx="2106966" cy="1451699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3B28CA9-DA9F-48F2-8D51-9266071275B7}">
      <dsp:nvSpPr>
        <dsp:cNvPr id="0" name=""/>
        <dsp:cNvSpPr/>
      </dsp:nvSpPr>
      <dsp:spPr>
        <a:xfrm>
          <a:off x="3366134" y="3897307"/>
          <a:ext cx="3836279" cy="781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0" kern="1200" dirty="0" smtClean="0">
              <a:latin typeface="Arial Rounded MT Bold" panose="020F0704030504030204" pitchFamily="34" charset="0"/>
            </a:rPr>
            <a:t>LAS OBLIGACIONES DERIVADAS DE LA LEY DE TRANSPARENCIA Y ACCESO A LA INFORMACIÓN PÚBLICA</a:t>
          </a:r>
          <a:endParaRPr lang="es-MX" sz="1400" b="0" kern="1200" dirty="0">
            <a:latin typeface="Arial Rounded MT Bold" panose="020F0704030504030204" pitchFamily="34" charset="0"/>
          </a:endParaRPr>
        </a:p>
      </dsp:txBody>
      <dsp:txXfrm>
        <a:off x="3366134" y="3897307"/>
        <a:ext cx="3836279" cy="7816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7A9473-F02E-47FB-B33C-628052EA5811}">
      <dsp:nvSpPr>
        <dsp:cNvPr id="0" name=""/>
        <dsp:cNvSpPr/>
      </dsp:nvSpPr>
      <dsp:spPr>
        <a:xfrm rot="10800000">
          <a:off x="833592" y="1135"/>
          <a:ext cx="6325703" cy="1174072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17733" tIns="60960" rIns="113792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Arial Rounded MT Bold" panose="020F0704030504030204" pitchFamily="34" charset="0"/>
            </a:rPr>
            <a:t>Deberán de </a:t>
          </a:r>
          <a:r>
            <a:rPr lang="es-MX" sz="1600" b="1" kern="1200" dirty="0" smtClean="0">
              <a:latin typeface="Arial Rounded MT Bold" panose="020F0704030504030204" pitchFamily="34" charset="0"/>
            </a:rPr>
            <a:t>abstenerse de difundir logros de gobierno</a:t>
          </a:r>
          <a:r>
            <a:rPr lang="es-MX" sz="1600" kern="1200" dirty="0" smtClean="0">
              <a:latin typeface="Arial Rounded MT Bold" panose="020F0704030504030204" pitchFamily="34" charset="0"/>
            </a:rPr>
            <a:t>, así como referencias visuales o auditivas a las frases, imágenes, voces o símbolos que pudieran ser constitutivos de propaganda política, electoral o personalizada.</a:t>
          </a:r>
          <a:endParaRPr lang="es-MX" sz="1600" kern="1200" dirty="0">
            <a:latin typeface="Arial Rounded MT Bold" panose="020F0704030504030204" pitchFamily="34" charset="0"/>
          </a:endParaRPr>
        </a:p>
      </dsp:txBody>
      <dsp:txXfrm rot="10800000">
        <a:off x="1127110" y="1135"/>
        <a:ext cx="6032185" cy="1174072"/>
      </dsp:txXfrm>
    </dsp:sp>
    <dsp:sp modelId="{419B7A15-BA45-4FF8-9DEF-CAA72B8D8A7E}">
      <dsp:nvSpPr>
        <dsp:cNvPr id="0" name=""/>
        <dsp:cNvSpPr/>
      </dsp:nvSpPr>
      <dsp:spPr>
        <a:xfrm>
          <a:off x="113523" y="288032"/>
          <a:ext cx="698056" cy="69805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86EBE3D-71BC-40DC-A8A7-86E85045279B}">
      <dsp:nvSpPr>
        <dsp:cNvPr id="0" name=""/>
        <dsp:cNvSpPr/>
      </dsp:nvSpPr>
      <dsp:spPr>
        <a:xfrm rot="10800000">
          <a:off x="897056" y="1525677"/>
          <a:ext cx="6198774" cy="1174072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17733" tIns="60960" rIns="113792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Arial Rounded MT Bold" panose="020F0704030504030204" pitchFamily="34" charset="0"/>
            </a:rPr>
            <a:t>Lo anterior </a:t>
          </a:r>
          <a:r>
            <a:rPr lang="es-MX" sz="1600" b="1" kern="1200" dirty="0" smtClean="0">
              <a:latin typeface="Arial Rounded MT Bold" panose="020F0704030504030204" pitchFamily="34" charset="0"/>
            </a:rPr>
            <a:t>no implica</a:t>
          </a:r>
          <a:r>
            <a:rPr lang="es-MX" sz="1600" kern="1200" dirty="0" smtClean="0">
              <a:latin typeface="Arial Rounded MT Bold" panose="020F0704030504030204" pitchFamily="34" charset="0"/>
            </a:rPr>
            <a:t>, bajo ningún supuesto, que los entes públicos </a:t>
          </a:r>
          <a:r>
            <a:rPr lang="es-MX" sz="1600" b="1" kern="1200" dirty="0" smtClean="0">
              <a:latin typeface="Arial Rounded MT Bold" panose="020F0704030504030204" pitchFamily="34" charset="0"/>
            </a:rPr>
            <a:t>dejen de cumplir con las obligaciones en materia de transparencia y acceso a la información</a:t>
          </a:r>
          <a:r>
            <a:rPr lang="es-MX" sz="1600" kern="1200" dirty="0" smtClean="0">
              <a:latin typeface="Arial Rounded MT Bold" panose="020F0704030504030204" pitchFamily="34" charset="0"/>
            </a:rPr>
            <a:t>.</a:t>
          </a:r>
          <a:endParaRPr lang="es-MX" sz="1600" kern="1200" dirty="0">
            <a:latin typeface="Arial Rounded MT Bold" panose="020F0704030504030204" pitchFamily="34" charset="0"/>
          </a:endParaRPr>
        </a:p>
      </dsp:txBody>
      <dsp:txXfrm rot="10800000">
        <a:off x="1190574" y="1525677"/>
        <a:ext cx="5905256" cy="1174072"/>
      </dsp:txXfrm>
    </dsp:sp>
    <dsp:sp modelId="{5095531A-FC63-4420-83B9-8A8E67F4BDA7}">
      <dsp:nvSpPr>
        <dsp:cNvPr id="0" name=""/>
        <dsp:cNvSpPr/>
      </dsp:nvSpPr>
      <dsp:spPr>
        <a:xfrm>
          <a:off x="104975" y="1800199"/>
          <a:ext cx="732245" cy="73224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402040E-4537-48EE-A474-062863EAFC89}">
      <dsp:nvSpPr>
        <dsp:cNvPr id="0" name=""/>
        <dsp:cNvSpPr/>
      </dsp:nvSpPr>
      <dsp:spPr>
        <a:xfrm rot="10800000">
          <a:off x="1020499" y="3050219"/>
          <a:ext cx="6023796" cy="1701172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17733" tIns="60960" rIns="113792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Arial Rounded MT Bold" panose="020F0704030504030204" pitchFamily="34" charset="0"/>
            </a:rPr>
            <a:t>Las obras públicas que requieran promocionar cierta información relativa a cortes o cambios de </a:t>
          </a:r>
          <a:r>
            <a:rPr lang="es-MX" sz="1600" b="1" kern="1200" dirty="0" smtClean="0">
              <a:latin typeface="Arial Rounded MT Bold" panose="020F0704030504030204" pitchFamily="34" charset="0"/>
            </a:rPr>
            <a:t>circulación vehicular</a:t>
          </a:r>
          <a:r>
            <a:rPr lang="es-MX" sz="1600" kern="1200" dirty="0" smtClean="0">
              <a:latin typeface="Arial Rounded MT Bold" panose="020F0704030504030204" pitchFamily="34" charset="0"/>
            </a:rPr>
            <a:t>, que impliquen algún </a:t>
          </a:r>
          <a:r>
            <a:rPr lang="es-MX" sz="1600" b="1" kern="1200" dirty="0" smtClean="0">
              <a:latin typeface="Arial Rounded MT Bold" panose="020F0704030504030204" pitchFamily="34" charset="0"/>
            </a:rPr>
            <a:t>riesgo a la ciudadanía</a:t>
          </a:r>
          <a:r>
            <a:rPr lang="es-MX" sz="1600" kern="1200" dirty="0" smtClean="0">
              <a:latin typeface="Arial Rounded MT Bold" panose="020F0704030504030204" pitchFamily="34" charset="0"/>
            </a:rPr>
            <a:t> o en algún otro supuesto donde la ciudadanía requiera estar informada, serán las autoridades de protección civil quienes deban emitir toda la información que sea necesaria.</a:t>
          </a:r>
          <a:endParaRPr lang="es-MX" sz="1600" kern="1200" dirty="0">
            <a:latin typeface="Arial Rounded MT Bold" panose="020F0704030504030204" pitchFamily="34" charset="0"/>
          </a:endParaRPr>
        </a:p>
      </dsp:txBody>
      <dsp:txXfrm rot="10800000">
        <a:off x="1445792" y="3050219"/>
        <a:ext cx="5598503" cy="1701172"/>
      </dsp:txXfrm>
    </dsp:sp>
    <dsp:sp modelId="{E75DC121-888C-4910-8874-06295B87C29A}">
      <dsp:nvSpPr>
        <dsp:cNvPr id="0" name=""/>
        <dsp:cNvSpPr/>
      </dsp:nvSpPr>
      <dsp:spPr>
        <a:xfrm>
          <a:off x="156410" y="3384372"/>
          <a:ext cx="852341" cy="85234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4FD02-4749-4DB8-98BC-486764FEAA59}" type="datetimeFigureOut">
              <a:rPr lang="es-MX" smtClean="0"/>
              <a:pPr/>
              <a:t>12/04/2018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99AD5-C56C-4BB6-94A8-25C56333473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3852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F8CC-0433-42F9-978B-3D0FAC3C1D51}" type="datetimeFigureOut">
              <a:rPr lang="es-MX" smtClean="0"/>
              <a:pPr/>
              <a:t>12/04/2018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95C6-E95F-4DA8-854C-DEFE209EA7F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F8CC-0433-42F9-978B-3D0FAC3C1D51}" type="datetimeFigureOut">
              <a:rPr lang="es-MX" smtClean="0"/>
              <a:pPr/>
              <a:t>12/04/2018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95C6-E95F-4DA8-854C-DEFE209EA7F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F8CC-0433-42F9-978B-3D0FAC3C1D51}" type="datetimeFigureOut">
              <a:rPr lang="es-MX" smtClean="0"/>
              <a:pPr/>
              <a:t>12/04/2018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95C6-E95F-4DA8-854C-DEFE209EA7F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F8CC-0433-42F9-978B-3D0FAC3C1D51}" type="datetimeFigureOut">
              <a:rPr lang="es-MX" smtClean="0"/>
              <a:pPr/>
              <a:t>12/04/2018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95C6-E95F-4DA8-854C-DEFE209EA7F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F8CC-0433-42F9-978B-3D0FAC3C1D51}" type="datetimeFigureOut">
              <a:rPr lang="es-MX" smtClean="0"/>
              <a:pPr/>
              <a:t>12/04/2018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95C6-E95F-4DA8-854C-DEFE209EA7F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F8CC-0433-42F9-978B-3D0FAC3C1D51}" type="datetimeFigureOut">
              <a:rPr lang="es-MX" smtClean="0"/>
              <a:pPr/>
              <a:t>12/04/2018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95C6-E95F-4DA8-854C-DEFE209EA7F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F8CC-0433-42F9-978B-3D0FAC3C1D51}" type="datetimeFigureOut">
              <a:rPr lang="es-MX" smtClean="0"/>
              <a:pPr/>
              <a:t>12/04/2018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95C6-E95F-4DA8-854C-DEFE209EA7F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F8CC-0433-42F9-978B-3D0FAC3C1D51}" type="datetimeFigureOut">
              <a:rPr lang="es-MX" smtClean="0"/>
              <a:pPr/>
              <a:t>12/04/2018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95C6-E95F-4DA8-854C-DEFE209EA7F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F8CC-0433-42F9-978B-3D0FAC3C1D51}" type="datetimeFigureOut">
              <a:rPr lang="es-MX" smtClean="0"/>
              <a:pPr/>
              <a:t>12/04/2018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95C6-E95F-4DA8-854C-DEFE209EA7F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F8CC-0433-42F9-978B-3D0FAC3C1D51}" type="datetimeFigureOut">
              <a:rPr lang="es-MX" smtClean="0"/>
              <a:pPr/>
              <a:t>12/04/2018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95C6-E95F-4DA8-854C-DEFE209EA7F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F8CC-0433-42F9-978B-3D0FAC3C1D51}" type="datetimeFigureOut">
              <a:rPr lang="es-MX" smtClean="0"/>
              <a:pPr/>
              <a:t>12/04/2018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95C6-E95F-4DA8-854C-DEFE209EA7F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8CC-0433-42F9-978B-3D0FAC3C1D51}" type="datetimeFigureOut">
              <a:rPr lang="es-MX" smtClean="0"/>
              <a:pPr/>
              <a:t>12/04/2018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95C6-E95F-4DA8-854C-DEFE209EA7F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jleonme\AppData\Local\Temp\Rar$DIa0.689\Fondos presentacion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539552" y="2492896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4000" b="1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Avenir 85 Heavy" pitchFamily="50" charset="0"/>
              <a:ea typeface="+mj-ea"/>
              <a:cs typeface="+mj-cs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403648" y="4149080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>
                <a:solidFill>
                  <a:srgbClr val="640000"/>
                </a:solidFill>
                <a:latin typeface="Arial Rounded MT Bold" panose="020F0704030504030204" pitchFamily="34" charset="0"/>
              </a:rPr>
              <a:t>Proceso Electoral Estatal Ordinario 2017-2018</a:t>
            </a:r>
            <a:endParaRPr lang="es-MX" sz="2800" dirty="0">
              <a:solidFill>
                <a:srgbClr val="64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115616" y="2060848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MX" sz="3200" b="1" dirty="0" smtClean="0">
                <a:solidFill>
                  <a:srgbClr val="660033"/>
                </a:solidFill>
                <a:latin typeface="Arial Rounded MT Bold" panose="020F0704030504030204" pitchFamily="34" charset="0"/>
              </a:rPr>
              <a:t>BLINDAJE </a:t>
            </a:r>
            <a:r>
              <a:rPr lang="es-MX" sz="3200" b="1" dirty="0">
                <a:solidFill>
                  <a:srgbClr val="660033"/>
                </a:solidFill>
                <a:latin typeface="Arial Rounded MT Bold" panose="020F0704030504030204" pitchFamily="34" charset="0"/>
              </a:rPr>
              <a:t>ELECTORAL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jleonme\AppData\Local\Temp\Rar$DIa0.689\Fondos presentacion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CuadroTexto 1"/>
          <p:cNvSpPr txBox="1"/>
          <p:nvPr/>
        </p:nvSpPr>
        <p:spPr>
          <a:xfrm>
            <a:off x="1002216" y="1848080"/>
            <a:ext cx="72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i="1" dirty="0">
                <a:latin typeface="Arial Rounded MT Bold" panose="020F0704030504030204" pitchFamily="34" charset="0"/>
              </a:rPr>
              <a:t>IV. </a:t>
            </a:r>
            <a:r>
              <a:rPr lang="es-MX" sz="2400" b="1" i="1" u="sng" dirty="0">
                <a:latin typeface="Arial Rounded MT Bold" panose="020F0704030504030204" pitchFamily="34" charset="0"/>
              </a:rPr>
              <a:t>Proporcione apoyo </a:t>
            </a:r>
            <a:r>
              <a:rPr lang="es-MX" sz="2400" i="1" dirty="0">
                <a:latin typeface="Arial Rounded MT Bold" panose="020F0704030504030204" pitchFamily="34" charset="0"/>
              </a:rPr>
              <a:t>o preste algún servicio a un precandidato, partido político, coalición, agrupación política o candidato, sea que lo haga por sí mismo o a través de sus subordinados, en sus </a:t>
            </a:r>
            <a:r>
              <a:rPr lang="es-MX" sz="2400" i="1" u="sng" dirty="0">
                <a:latin typeface="Arial Rounded MT Bold" panose="020F0704030504030204" pitchFamily="34" charset="0"/>
              </a:rPr>
              <a:t>horarios de labores</a:t>
            </a:r>
            <a:r>
              <a:rPr lang="es-MX" sz="2400" i="1" dirty="0">
                <a:latin typeface="Arial Rounded MT Bold" panose="020F0704030504030204" pitchFamily="34" charset="0"/>
              </a:rPr>
              <a:t>; 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97"/>
          <a:stretch/>
        </p:blipFill>
        <p:spPr>
          <a:xfrm>
            <a:off x="1907704" y="3787072"/>
            <a:ext cx="5715000" cy="243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3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jleonme\AppData\Local\Temp\Rar$DIa0.689\Fondos presentacion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46"/>
            <a:ext cx="9144000" cy="6858000"/>
          </a:xfrm>
          <a:prstGeom prst="rect">
            <a:avLst/>
          </a:prstGeom>
          <a:noFill/>
        </p:spPr>
      </p:pic>
      <p:sp>
        <p:nvSpPr>
          <p:cNvPr id="2" name="CuadroTexto 1"/>
          <p:cNvSpPr txBox="1"/>
          <p:nvPr/>
        </p:nvSpPr>
        <p:spPr>
          <a:xfrm>
            <a:off x="1187624" y="2204864"/>
            <a:ext cx="72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i="1" dirty="0">
                <a:latin typeface="Arial Rounded MT Bold" panose="020F0704030504030204" pitchFamily="34" charset="0"/>
              </a:rPr>
              <a:t>V. </a:t>
            </a:r>
            <a:r>
              <a:rPr lang="es-MX" sz="2400" b="1" i="1" dirty="0">
                <a:latin typeface="Arial Rounded MT Bold" panose="020F0704030504030204" pitchFamily="34" charset="0"/>
              </a:rPr>
              <a:t>Solicite</a:t>
            </a:r>
            <a:r>
              <a:rPr lang="es-MX" sz="2400" i="1" dirty="0">
                <a:latin typeface="Arial Rounded MT Bold" panose="020F0704030504030204" pitchFamily="34" charset="0"/>
              </a:rPr>
              <a:t> a sus subordinados, por cualquier medio, </a:t>
            </a:r>
            <a:r>
              <a:rPr lang="es-MX" sz="2400" b="1" i="1" u="sng" dirty="0">
                <a:latin typeface="Arial Rounded MT Bold" panose="020F0704030504030204" pitchFamily="34" charset="0"/>
              </a:rPr>
              <a:t>aportaciones</a:t>
            </a:r>
            <a:r>
              <a:rPr lang="es-MX" sz="2400" i="1" dirty="0">
                <a:latin typeface="Arial Rounded MT Bold" panose="020F0704030504030204" pitchFamily="34" charset="0"/>
              </a:rPr>
              <a:t> de dinero o en especie para apoyar a un precandidato, candidato, partido político, coalición o agrupación política, </a:t>
            </a:r>
            <a:endParaRPr lang="es-MX" i="1" dirty="0">
              <a:latin typeface="Arial Rounded MT Bold" panose="020F0704030504030204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6" t="15040" r="16793" b="43800"/>
          <a:stretch/>
        </p:blipFill>
        <p:spPr>
          <a:xfrm>
            <a:off x="4283968" y="3933056"/>
            <a:ext cx="3348269" cy="227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9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jleonme\AppData\Local\Temp\Rar$DIa0.689\Fondos presentacion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CuadroTexto 1"/>
          <p:cNvSpPr txBox="1"/>
          <p:nvPr/>
        </p:nvSpPr>
        <p:spPr>
          <a:xfrm>
            <a:off x="971600" y="2276872"/>
            <a:ext cx="72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/>
              <a:t> </a:t>
            </a:r>
            <a:r>
              <a:rPr lang="es-MX" sz="2400" i="1" dirty="0">
                <a:latin typeface="Arial Rounded MT Bold" panose="020F0704030504030204" pitchFamily="34" charset="0"/>
              </a:rPr>
              <a:t>VI. Se abstenga de entregar o </a:t>
            </a:r>
            <a:r>
              <a:rPr lang="es-MX" sz="2400" b="1" i="1" dirty="0">
                <a:latin typeface="Arial Rounded MT Bold" panose="020F0704030504030204" pitchFamily="34" charset="0"/>
              </a:rPr>
              <a:t>niegue</a:t>
            </a:r>
            <a:r>
              <a:rPr lang="es-MX" sz="2400" i="1" dirty="0">
                <a:latin typeface="Arial Rounded MT Bold" panose="020F0704030504030204" pitchFamily="34" charset="0"/>
              </a:rPr>
              <a:t>, sin causa justificada, la </a:t>
            </a:r>
            <a:r>
              <a:rPr lang="es-MX" sz="2400" b="1" i="1" u="sng" dirty="0">
                <a:latin typeface="Arial Rounded MT Bold" panose="020F0704030504030204" pitchFamily="34" charset="0"/>
              </a:rPr>
              <a:t>información</a:t>
            </a:r>
            <a:r>
              <a:rPr lang="es-MX" sz="2400" i="1" dirty="0">
                <a:latin typeface="Arial Rounded MT Bold" panose="020F0704030504030204" pitchFamily="34" charset="0"/>
              </a:rPr>
              <a:t> que le sea solicitada por la autoridad electoral competente, relacionada con funciones de fiscalización.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509120"/>
            <a:ext cx="1296144" cy="136836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005064"/>
            <a:ext cx="1669587" cy="236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9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jleonme\AppData\Local\Temp\Rar$DIa0.689\Fondos presentacion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1691680" y="260648"/>
            <a:ext cx="5688632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40000"/>
                </a:solidFill>
                <a:uLnTx/>
                <a:uFillTx/>
                <a:latin typeface="Arial Rounded MT Bold" panose="020F0704030504030204" pitchFamily="34" charset="0"/>
                <a:ea typeface="+mj-ea"/>
                <a:cs typeface="+mj-cs"/>
              </a:rPr>
              <a:t>¿Qué NO se debe suspender o retirar?</a:t>
            </a: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rgbClr val="640000"/>
              </a:solidFill>
              <a:uLnTx/>
              <a:uFillTx/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  <p:graphicFrame>
        <p:nvGraphicFramePr>
          <p:cNvPr id="4" name="5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6159441"/>
              </p:ext>
            </p:extLst>
          </p:nvPr>
        </p:nvGraphicFramePr>
        <p:xfrm>
          <a:off x="755576" y="1412776"/>
          <a:ext cx="784887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5940152" y="6627167"/>
            <a:ext cx="3203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i="1" dirty="0" smtClean="0">
                <a:latin typeface="Avenir 45 Book" pitchFamily="50" charset="0"/>
              </a:rPr>
              <a:t>http://www.fepade.gob.mx/quesiqueno.html</a:t>
            </a:r>
            <a:endParaRPr lang="es-MX" sz="1200" i="1" dirty="0">
              <a:latin typeface="Avenir 45 Book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jleonme\AppData\Local\Temp\Rar$DIa0.689\Fondos presentacion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Diagrama 6"/>
          <p:cNvGraphicFramePr/>
          <p:nvPr>
            <p:extLst>
              <p:ext uri="{D42A27DB-BD31-4B8C-83A1-F6EECF244321}">
                <p14:modId xmlns:p14="http://schemas.microsoft.com/office/powerpoint/2010/main" val="3378062470"/>
              </p:ext>
            </p:extLst>
          </p:nvPr>
        </p:nvGraphicFramePr>
        <p:xfrm>
          <a:off x="683568" y="1412776"/>
          <a:ext cx="799288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2195736" y="404664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rgbClr val="640000"/>
                </a:solidFill>
                <a:latin typeface="Arial Rounded MT Bold" panose="020F0704030504030204" pitchFamily="34" charset="0"/>
              </a:rPr>
              <a:t>PORTALES ELECTRÓNICOS</a:t>
            </a:r>
            <a:endParaRPr lang="es-MX" sz="2400" dirty="0">
              <a:solidFill>
                <a:srgbClr val="640000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jleonme\AppData\Local\Temp\Rar$DIa0.689\Fondos presentacion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5 Imagen" descr="logo 1 de julio_Mesa de trabajo 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2676" y="2276872"/>
            <a:ext cx="5397376" cy="3888432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611560" y="1484784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b="1" dirty="0" smtClean="0">
                <a:latin typeface="Avenir 45 Book" pitchFamily="50" charset="0"/>
              </a:rPr>
              <a:t>GRACIAS </a:t>
            </a:r>
            <a:r>
              <a:rPr lang="es-MX" sz="3200" b="1" dirty="0" smtClean="0">
                <a:latin typeface="Avenir 45 Book" pitchFamily="50" charset="0"/>
              </a:rPr>
              <a:t>y recuerde que…</a:t>
            </a:r>
            <a:endParaRPr lang="es-MX" sz="3200" b="1" dirty="0">
              <a:latin typeface="Avenir 45 Book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jleonme\AppData\Local\Temp\Rar$DIa0.689\Fondos presentacion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539552" y="2492896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4000" b="1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Avenir 85 Heavy" pitchFamily="50" charset="0"/>
              <a:ea typeface="+mj-ea"/>
              <a:cs typeface="+mj-cs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73" b="15952"/>
          <a:stretch/>
        </p:blipFill>
        <p:spPr>
          <a:xfrm>
            <a:off x="827584" y="1340768"/>
            <a:ext cx="7632847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29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jleonme\AppData\Local\Temp\Rar$DIa0.689\Fondos presentacion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899592" y="1484784"/>
            <a:ext cx="7776864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Rounded MT Bold" panose="020F0704030504030204" pitchFamily="34" charset="0"/>
              </a:rPr>
              <a:t>El </a:t>
            </a:r>
            <a:r>
              <a:rPr kumimoji="0" lang="es-MX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Rounded MT Bold" panose="020F0704030504030204" pitchFamily="34" charset="0"/>
              </a:rPr>
              <a:t>1 de julio</a:t>
            </a:r>
            <a:r>
              <a:rPr kumimoji="0" lang="es-MX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Rounded MT Bold" panose="020F0704030504030204" pitchFamily="34" charset="0"/>
              </a:rPr>
              <a:t>, los</a:t>
            </a:r>
            <a:r>
              <a:rPr kumimoji="0" lang="es-MX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 Rounded MT Bold" panose="020F0704030504030204" pitchFamily="34" charset="0"/>
              </a:rPr>
              <a:t> ciudadanos vamos a participar en la renovación  de las autoridades que nos representarán en el gobierno, mediante el ejercicio </a:t>
            </a:r>
            <a:r>
              <a:rPr lang="es-MX" dirty="0" smtClean="0">
                <a:latin typeface="Arial Rounded MT Bold" panose="020F0704030504030204" pitchFamily="34" charset="0"/>
              </a:rPr>
              <a:t>libre y razonado </a:t>
            </a:r>
            <a:r>
              <a:rPr kumimoji="0" lang="es-MX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 Rounded MT Bold" panose="020F0704030504030204" pitchFamily="34" charset="0"/>
              </a:rPr>
              <a:t>del </a:t>
            </a:r>
            <a:r>
              <a:rPr kumimoji="0" lang="es-MX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 Rounded MT Bold" panose="020F0704030504030204" pitchFamily="34" charset="0"/>
              </a:rPr>
              <a:t>VOTO. </a:t>
            </a:r>
            <a:endParaRPr kumimoji="0" lang="es-MX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Rounded MT Bold" panose="020F0704030504030204" pitchFamily="34" charset="0"/>
            </a:endParaRPr>
          </a:p>
        </p:txBody>
      </p:sp>
      <p:pic>
        <p:nvPicPr>
          <p:cNvPr id="8" name="7 Imagen"/>
          <p:cNvPicPr/>
          <p:nvPr/>
        </p:nvPicPr>
        <p:blipFill>
          <a:blip r:embed="rId3" cstate="print"/>
          <a:srcRect l="32247" t="34743" r="49593" b="27190"/>
          <a:stretch>
            <a:fillRect/>
          </a:stretch>
        </p:blipFill>
        <p:spPr bwMode="auto">
          <a:xfrm>
            <a:off x="2987824" y="3113584"/>
            <a:ext cx="280737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jleonme\AppData\Local\Temp\Rar$DIa0.689\Fondos presentacion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359531" y="1929315"/>
            <a:ext cx="8208912" cy="451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MX" dirty="0" smtClean="0">
              <a:solidFill>
                <a:schemeClr val="tx1">
                  <a:lumMod val="85000"/>
                  <a:lumOff val="15000"/>
                </a:schemeClr>
              </a:solidFill>
              <a:latin typeface="Avenir 45 Book" pitchFamily="50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475656" y="2315809"/>
            <a:ext cx="4392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dirty="0" smtClean="0">
                <a:solidFill>
                  <a:srgbClr val="640000"/>
                </a:solidFill>
                <a:latin typeface="Arial Rounded MT Bold" panose="020F0704030504030204" pitchFamily="34" charset="0"/>
              </a:rPr>
              <a:t>¿QUÉ ES UN DELITO ELECTORAL?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314292" y="3683641"/>
            <a:ext cx="842486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s-MX" dirty="0" smtClean="0">
                <a:latin typeface="Arial Rounded MT Bold" panose="020F0704030504030204" pitchFamily="34" charset="0"/>
              </a:rPr>
              <a:t>Son aquellas acciones u omisiones que lesionan o ponen en peligro el adecuado desarrollo de la función electoral y atentan contra las características del voto que debe ser universal, libre, directo, personal, secreto e intransferible. Los Delitos Electorales son conductas que describe y sanciona la Ley General en Materia de Delitos Electorales (LGMDE). </a:t>
            </a:r>
            <a:endParaRPr lang="es-MX" dirty="0" smtClean="0">
              <a:solidFill>
                <a:schemeClr val="tx1">
                  <a:lumMod val="95000"/>
                  <a:lumOff val="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889956" y="27845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MX" sz="2400" b="1" dirty="0">
                <a:solidFill>
                  <a:srgbClr val="660033"/>
                </a:solidFill>
                <a:latin typeface="Arial Rounded MT Bold" panose="020F0704030504030204" pitchFamily="34" charset="0"/>
              </a:rPr>
              <a:t>INSTITUCIONES DEL </a:t>
            </a:r>
          </a:p>
          <a:p>
            <a:pPr lvl="0" algn="ctr">
              <a:spcBef>
                <a:spcPct val="0"/>
              </a:spcBef>
              <a:defRPr/>
            </a:pPr>
            <a:r>
              <a:rPr lang="es-MX" sz="2400" b="1" dirty="0">
                <a:solidFill>
                  <a:srgbClr val="660033"/>
                </a:solidFill>
                <a:latin typeface="Arial Rounded MT Bold" panose="020F0704030504030204" pitchFamily="34" charset="0"/>
              </a:rPr>
              <a:t>SISTEMA ELECTORAL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023" y="1344178"/>
            <a:ext cx="1175361" cy="1175361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9" t="-10264" r="6355" b="23552"/>
          <a:stretch/>
        </p:blipFill>
        <p:spPr>
          <a:xfrm>
            <a:off x="7195409" y="2334469"/>
            <a:ext cx="939293" cy="956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jleonme\AppData\Local\Temp\Rar$DIa0.689\Fondos presentacion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1691680" y="525190"/>
            <a:ext cx="51125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 dirty="0" smtClean="0">
                <a:solidFill>
                  <a:srgbClr val="640000"/>
                </a:solidFill>
                <a:latin typeface="Arial Rounded MT Bold" panose="020F0704030504030204" pitchFamily="34" charset="0"/>
              </a:rPr>
              <a:t>DELITOS COMETIDOS POR SERVIDORES PÚBLICOS</a:t>
            </a:r>
            <a:endParaRPr lang="es-MX" sz="2000" b="1" dirty="0" smtClean="0">
              <a:solidFill>
                <a:srgbClr val="64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9 CuadroTexto"/>
          <p:cNvSpPr txBox="1"/>
          <p:nvPr/>
        </p:nvSpPr>
        <p:spPr>
          <a:xfrm>
            <a:off x="899592" y="1997774"/>
            <a:ext cx="756084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dirty="0" smtClean="0">
                <a:latin typeface="Arial Rounded MT Bold" panose="020F0704030504030204" pitchFamily="34" charset="0"/>
              </a:rPr>
              <a:t>Toda persona que desempeñe un empleo, cargo o comisión de cualquier naturaleza en la Administración Pública Federal, Estatal o Municipal, en el Poder Legislativo y en el Poder Judicial del Estado, así como todas aquellas personas que manejen o apliquen recursos económicos federales, estatales y municipales; así como en los organismos a los que la Constitución Federal o Local otorguen autonomía. </a:t>
            </a:r>
          </a:p>
          <a:p>
            <a:pPr algn="just">
              <a:lnSpc>
                <a:spcPct val="150000"/>
              </a:lnSpc>
            </a:pPr>
            <a:endParaRPr lang="es-MX" dirty="0" smtClean="0">
              <a:latin typeface="Arial Rounded MT Bold" panose="020F0704030504030204" pitchFamily="34" charset="0"/>
            </a:endParaRPr>
          </a:p>
          <a:p>
            <a:pPr>
              <a:lnSpc>
                <a:spcPct val="150000"/>
              </a:lnSpc>
            </a:pPr>
            <a:r>
              <a:rPr lang="es-MX" dirty="0" smtClean="0">
                <a:latin typeface="Arial Rounded MT Bold" panose="020F0704030504030204" pitchFamily="34" charset="0"/>
              </a:rPr>
              <a:t>Art. 108 CPEUM.</a:t>
            </a:r>
            <a:endParaRPr lang="es-MX" dirty="0">
              <a:latin typeface="Arial Rounded MT Bold" panose="020F0704030504030204" pitchFamily="34" charset="0"/>
            </a:endParaRPr>
          </a:p>
        </p:txBody>
      </p:sp>
      <p:sp>
        <p:nvSpPr>
          <p:cNvPr id="6" name="9 CuadroTexto"/>
          <p:cNvSpPr txBox="1"/>
          <p:nvPr/>
        </p:nvSpPr>
        <p:spPr>
          <a:xfrm>
            <a:off x="2267744" y="1597664"/>
            <a:ext cx="5400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 smtClean="0">
                <a:solidFill>
                  <a:srgbClr val="640000"/>
                </a:solidFill>
                <a:latin typeface="Arial Rounded MT Bold" panose="020F0704030504030204" pitchFamily="34" charset="0"/>
              </a:rPr>
              <a:t>¿Quiénes son Servidores Públicos?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029" y="4400107"/>
            <a:ext cx="2762819" cy="171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6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jleonme\AppData\Local\Temp\Rar$DIa0.689\Fondos presentacion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1763688" y="404664"/>
            <a:ext cx="51125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 dirty="0" smtClean="0">
                <a:solidFill>
                  <a:srgbClr val="640000"/>
                </a:solidFill>
                <a:latin typeface="Arial Rounded MT Bold" panose="020F0704030504030204" pitchFamily="34" charset="0"/>
              </a:rPr>
              <a:t>¿QUÉ SANCIONES SE IMPONEN?</a:t>
            </a:r>
            <a:endParaRPr lang="es-MX" sz="2000" b="1" dirty="0" smtClean="0">
              <a:solidFill>
                <a:srgbClr val="640000"/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024737457"/>
              </p:ext>
            </p:extLst>
          </p:nvPr>
        </p:nvGraphicFramePr>
        <p:xfrm>
          <a:off x="899592" y="1484784"/>
          <a:ext cx="770485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417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jleonme\AppData\Local\Temp\Rar$DIa0.689\Fondos presentacion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CuadroTexto 1"/>
          <p:cNvSpPr txBox="1"/>
          <p:nvPr/>
        </p:nvSpPr>
        <p:spPr>
          <a:xfrm>
            <a:off x="971600" y="2276872"/>
            <a:ext cx="72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i="1" dirty="0">
                <a:latin typeface="Arial Rounded MT Bold" panose="020F0704030504030204" pitchFamily="34" charset="0"/>
              </a:rPr>
              <a:t>I. </a:t>
            </a:r>
            <a:r>
              <a:rPr lang="es-MX" sz="2400" b="1" i="1" u="sng" dirty="0">
                <a:latin typeface="Arial Rounded MT Bold" panose="020F0704030504030204" pitchFamily="34" charset="0"/>
              </a:rPr>
              <a:t>Coaccione </a:t>
            </a:r>
            <a:r>
              <a:rPr lang="es-MX" sz="2400" i="1" dirty="0">
                <a:latin typeface="Arial Rounded MT Bold" panose="020F0704030504030204" pitchFamily="34" charset="0"/>
              </a:rPr>
              <a:t>o amenace a sus </a:t>
            </a:r>
            <a:r>
              <a:rPr lang="es-MX" sz="2400" i="1" u="sng" dirty="0">
                <a:latin typeface="Arial Rounded MT Bold" panose="020F0704030504030204" pitchFamily="34" charset="0"/>
              </a:rPr>
              <a:t>subordinados</a:t>
            </a:r>
            <a:r>
              <a:rPr lang="es-MX" sz="2400" i="1" dirty="0">
                <a:latin typeface="Arial Rounded MT Bold" panose="020F0704030504030204" pitchFamily="34" charset="0"/>
              </a:rPr>
              <a:t> para que participen en eventos proselitistas de precampaña o campaña, para que voten o se abstengan de votar por un candidato, partido político o coalición</a:t>
            </a:r>
            <a:r>
              <a:rPr lang="es-MX" sz="2000" i="1" dirty="0">
                <a:latin typeface="Arial Rounded MT Bold" panose="020F0704030504030204" pitchFamily="34" charset="0"/>
              </a:rPr>
              <a:t>; </a:t>
            </a:r>
            <a:endParaRPr lang="es-MX" i="1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861048"/>
            <a:ext cx="2132856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80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jleonme\AppData\Local\Temp\Rar$DIa0.689\Fondos presentacion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45" y="0"/>
            <a:ext cx="9144000" cy="6858000"/>
          </a:xfrm>
          <a:prstGeom prst="rect">
            <a:avLst/>
          </a:prstGeom>
          <a:noFill/>
        </p:spPr>
      </p:pic>
      <p:sp>
        <p:nvSpPr>
          <p:cNvPr id="5" name="CuadroTexto 4"/>
          <p:cNvSpPr txBox="1"/>
          <p:nvPr/>
        </p:nvSpPr>
        <p:spPr>
          <a:xfrm>
            <a:off x="755576" y="1484784"/>
            <a:ext cx="727280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900" i="1" dirty="0">
                <a:latin typeface="Arial Rounded MT Bold" panose="020F0704030504030204" pitchFamily="34" charset="0"/>
              </a:rPr>
              <a:t>II. </a:t>
            </a:r>
            <a:r>
              <a:rPr lang="es-MX" sz="1900" b="1" i="1" u="sng" dirty="0">
                <a:latin typeface="Arial Rounded MT Bold" panose="020F0704030504030204" pitchFamily="34" charset="0"/>
              </a:rPr>
              <a:t>Condicione</a:t>
            </a:r>
            <a:r>
              <a:rPr lang="es-MX" sz="1900" i="1" dirty="0">
                <a:latin typeface="Arial Rounded MT Bold" panose="020F0704030504030204" pitchFamily="34" charset="0"/>
              </a:rPr>
              <a:t> la prestación de un </a:t>
            </a:r>
            <a:r>
              <a:rPr lang="es-MX" sz="1900" b="1" i="1" u="sng" dirty="0">
                <a:latin typeface="Arial Rounded MT Bold" panose="020F0704030504030204" pitchFamily="34" charset="0"/>
              </a:rPr>
              <a:t>servicio público</a:t>
            </a:r>
            <a:r>
              <a:rPr lang="es-MX" sz="1900" i="1" dirty="0">
                <a:latin typeface="Arial Rounded MT Bold" panose="020F0704030504030204" pitchFamily="34" charset="0"/>
              </a:rPr>
              <a:t>, el cumplimiento de programas gubernamentales, el otorgamiento de concesiones, permisos, licencias, autorizaciones, franquicias, exenciones o la realización de obras públicas, en el ámbito de su competencia, a la emisión del sufragio en favor de un precandidato, candidato, partido político o coalición; a la abstención del ejercicio del derecho de voto o al compromiso de no votar a favor de un precandidato, candidato, partido o coalición. Si el condicionamiento del programa gubernamental, </a:t>
            </a:r>
            <a:r>
              <a:rPr lang="es-MX" sz="1900" b="1" i="1" u="sng" dirty="0">
                <a:latin typeface="Arial Rounded MT Bold" panose="020F0704030504030204" pitchFamily="34" charset="0"/>
              </a:rPr>
              <a:t>se realiza utilizando programas de naturaleza social, se aumentará hasta un tercio de la pena prevista en este artículo</a:t>
            </a:r>
            <a:r>
              <a:rPr lang="es-MX" sz="1900" i="1" dirty="0">
                <a:latin typeface="Arial Rounded MT Bold" panose="020F0704030504030204" pitchFamily="34" charset="0"/>
              </a:rPr>
              <a:t>; 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653136"/>
            <a:ext cx="1765267" cy="151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jleonme\AppData\Local\Temp\Rar$DIa0.689\Fondos presentacion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uadroTexto 4"/>
          <p:cNvSpPr txBox="1"/>
          <p:nvPr/>
        </p:nvSpPr>
        <p:spPr>
          <a:xfrm>
            <a:off x="683568" y="1916832"/>
            <a:ext cx="78488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i="1" dirty="0">
                <a:latin typeface="Arial Rounded MT Bold" panose="020F0704030504030204" pitchFamily="34" charset="0"/>
              </a:rPr>
              <a:t>III. </a:t>
            </a:r>
            <a:r>
              <a:rPr lang="es-MX" sz="2400" b="1" i="1" u="sng" dirty="0">
                <a:latin typeface="Arial Rounded MT Bold" panose="020F0704030504030204" pitchFamily="34" charset="0"/>
              </a:rPr>
              <a:t>Destine</a:t>
            </a:r>
            <a:r>
              <a:rPr lang="es-MX" sz="2400" i="1" dirty="0">
                <a:latin typeface="Arial Rounded MT Bold" panose="020F0704030504030204" pitchFamily="34" charset="0"/>
              </a:rPr>
              <a:t>, utilice o permita la utilización, de manera ilegal de </a:t>
            </a:r>
            <a:r>
              <a:rPr lang="es-MX" sz="2400" b="1" i="1" u="sng" dirty="0">
                <a:latin typeface="Arial Rounded MT Bold" panose="020F0704030504030204" pitchFamily="34" charset="0"/>
              </a:rPr>
              <a:t>fondos, bienes o servicios </a:t>
            </a:r>
            <a:r>
              <a:rPr lang="es-MX" sz="2400" i="1" dirty="0">
                <a:latin typeface="Arial Rounded MT Bold" panose="020F0704030504030204" pitchFamily="34" charset="0"/>
              </a:rPr>
              <a:t>que tenga a su disposición, en virtud de su cargo, al apoyo o al perjuicio de un precandidato, partido político, coalición, agrupación política o candidato, sin perjuicio de las penas que puedan corresponder por el delito de peculado;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581128"/>
            <a:ext cx="1719786" cy="152400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673" y="4221088"/>
            <a:ext cx="1884047" cy="188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18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1546</TotalTime>
  <Words>799</Words>
  <Application>Microsoft Office PowerPoint</Application>
  <PresentationFormat>Presentación en pantalla (4:3)</PresentationFormat>
  <Paragraphs>35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jjleonme</dc:creator>
  <cp:lastModifiedBy>Usuario</cp:lastModifiedBy>
  <cp:revision>174</cp:revision>
  <dcterms:created xsi:type="dcterms:W3CDTF">2017-10-26T18:47:11Z</dcterms:created>
  <dcterms:modified xsi:type="dcterms:W3CDTF">2018-04-12T23:19:57Z</dcterms:modified>
</cp:coreProperties>
</file>