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11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F072D6-82A9-4840-852C-576694BF747E}" type="datetimeFigureOut">
              <a:rPr lang="es-MX" smtClean="0"/>
              <a:t>24/07/2018</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61849F-33E9-4228-A0AD-459E77E07D98}" type="slidenum">
              <a:rPr lang="es-MX" smtClean="0"/>
              <a:t>‹Nº›</a:t>
            </a:fld>
            <a:endParaRPr lang="es-MX"/>
          </a:p>
        </p:txBody>
      </p:sp>
    </p:spTree>
    <p:extLst>
      <p:ext uri="{BB962C8B-B14F-4D97-AF65-F5344CB8AC3E}">
        <p14:creationId xmlns:p14="http://schemas.microsoft.com/office/powerpoint/2010/main" val="2931212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5"/>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1400" b="1">
                <a:solidFill>
                  <a:schemeClr val="tx1"/>
                </a:solidFill>
                <a:latin typeface="Arial" charset="0"/>
              </a:defRPr>
            </a:lvl1pPr>
            <a:lvl2pPr marL="709246" indent="-272787" algn="ctr" eaLnBrk="0" hangingPunct="0">
              <a:defRPr sz="1400" b="1">
                <a:solidFill>
                  <a:schemeClr val="tx1"/>
                </a:solidFill>
                <a:latin typeface="Arial" charset="0"/>
              </a:defRPr>
            </a:lvl2pPr>
            <a:lvl3pPr marL="1091146" indent="-218229" algn="ctr" eaLnBrk="0" hangingPunct="0">
              <a:defRPr sz="1400" b="1">
                <a:solidFill>
                  <a:schemeClr val="tx1"/>
                </a:solidFill>
                <a:latin typeface="Arial" charset="0"/>
              </a:defRPr>
            </a:lvl3pPr>
            <a:lvl4pPr marL="1527604" indent="-218229" algn="ctr" eaLnBrk="0" hangingPunct="0">
              <a:defRPr sz="1400" b="1">
                <a:solidFill>
                  <a:schemeClr val="tx1"/>
                </a:solidFill>
                <a:latin typeface="Arial" charset="0"/>
              </a:defRPr>
            </a:lvl4pPr>
            <a:lvl5pPr marL="1964064" indent="-218229" algn="ctr" eaLnBrk="0" hangingPunct="0">
              <a:defRPr sz="1400" b="1">
                <a:solidFill>
                  <a:schemeClr val="tx1"/>
                </a:solidFill>
                <a:latin typeface="Arial" charset="0"/>
              </a:defRPr>
            </a:lvl5pPr>
            <a:lvl6pPr marL="2400522" indent="-218229" algn="ctr" eaLnBrk="0" fontAlgn="base" hangingPunct="0">
              <a:spcBef>
                <a:spcPct val="0"/>
              </a:spcBef>
              <a:spcAft>
                <a:spcPct val="0"/>
              </a:spcAft>
              <a:defRPr sz="1400" b="1">
                <a:solidFill>
                  <a:schemeClr val="tx1"/>
                </a:solidFill>
                <a:latin typeface="Arial" charset="0"/>
              </a:defRPr>
            </a:lvl6pPr>
            <a:lvl7pPr marL="2836981" indent="-218229" algn="ctr" eaLnBrk="0" fontAlgn="base" hangingPunct="0">
              <a:spcBef>
                <a:spcPct val="0"/>
              </a:spcBef>
              <a:spcAft>
                <a:spcPct val="0"/>
              </a:spcAft>
              <a:defRPr sz="1400" b="1">
                <a:solidFill>
                  <a:schemeClr val="tx1"/>
                </a:solidFill>
                <a:latin typeface="Arial" charset="0"/>
              </a:defRPr>
            </a:lvl7pPr>
            <a:lvl8pPr marL="3273439" indent="-218229" algn="ctr" eaLnBrk="0" fontAlgn="base" hangingPunct="0">
              <a:spcBef>
                <a:spcPct val="0"/>
              </a:spcBef>
              <a:spcAft>
                <a:spcPct val="0"/>
              </a:spcAft>
              <a:defRPr sz="1400" b="1">
                <a:solidFill>
                  <a:schemeClr val="tx1"/>
                </a:solidFill>
                <a:latin typeface="Arial" charset="0"/>
              </a:defRPr>
            </a:lvl8pPr>
            <a:lvl9pPr marL="3709897" indent="-218229" algn="ctr" eaLnBrk="0" fontAlgn="base" hangingPunct="0">
              <a:spcBef>
                <a:spcPct val="0"/>
              </a:spcBef>
              <a:spcAft>
                <a:spcPct val="0"/>
              </a:spcAft>
              <a:defRPr sz="1400" b="1">
                <a:solidFill>
                  <a:schemeClr val="tx1"/>
                </a:solidFill>
                <a:latin typeface="Arial" charset="0"/>
              </a:defRPr>
            </a:lvl9pPr>
          </a:lstStyle>
          <a:p>
            <a:pPr algn="r">
              <a:defRPr/>
            </a:pPr>
            <a:fld id="{22DC1586-5F83-429F-872B-1A92A888F348}" type="slidenum">
              <a:rPr lang="es-ES_tradnl" sz="1000" b="0">
                <a:latin typeface="Times New Roman" pitchFamily="18" charset="0"/>
              </a:rPr>
              <a:pPr algn="r">
                <a:defRPr/>
              </a:pPr>
              <a:t>2</a:t>
            </a:fld>
            <a:endParaRPr lang="es-ES_tradnl" sz="1000" b="0" dirty="0">
              <a:latin typeface="Times New Roman" pitchFamily="18" charset="0"/>
            </a:endParaRPr>
          </a:p>
        </p:txBody>
      </p:sp>
      <p:sp>
        <p:nvSpPr>
          <p:cNvPr id="121859" name="Rectangle 2"/>
          <p:cNvSpPr>
            <a:spLocks noGrp="1" noRot="1" noChangeAspect="1" noChangeArrowheads="1" noTextEdit="1"/>
          </p:cNvSpPr>
          <p:nvPr>
            <p:ph type="sldImg"/>
          </p:nvPr>
        </p:nvSpPr>
        <p:spPr>
          <a:xfrm>
            <a:off x="1144588" y="687388"/>
            <a:ext cx="4572000" cy="3429000"/>
          </a:xfrm>
          <a:ln/>
        </p:spPr>
      </p:sp>
      <p:sp>
        <p:nvSpPr>
          <p:cNvPr id="121860" name="Rectangle 3"/>
          <p:cNvSpPr>
            <a:spLocks noGrp="1" noChangeArrowheads="1"/>
          </p:cNvSpPr>
          <p:nvPr>
            <p:ph type="body" idx="1"/>
          </p:nvPr>
        </p:nvSpPr>
        <p:spPr>
          <a:xfrm>
            <a:off x="685490" y="4343872"/>
            <a:ext cx="5487022" cy="411417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dirty="0" smtClean="0"/>
          </a:p>
        </p:txBody>
      </p:sp>
    </p:spTree>
    <p:extLst>
      <p:ext uri="{BB962C8B-B14F-4D97-AF65-F5344CB8AC3E}">
        <p14:creationId xmlns:p14="http://schemas.microsoft.com/office/powerpoint/2010/main" val="623272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22245" indent="-277787" eaLnBrk="0" hangingPunct="0">
              <a:defRPr>
                <a:solidFill>
                  <a:schemeClr val="tx1"/>
                </a:solidFill>
                <a:latin typeface="Arial" charset="0"/>
              </a:defRPr>
            </a:lvl2pPr>
            <a:lvl3pPr marL="1111147" indent="-222230" eaLnBrk="0" hangingPunct="0">
              <a:defRPr>
                <a:solidFill>
                  <a:schemeClr val="tx1"/>
                </a:solidFill>
                <a:latin typeface="Arial" charset="0"/>
              </a:defRPr>
            </a:lvl3pPr>
            <a:lvl4pPr marL="1555606" indent="-222230" eaLnBrk="0" hangingPunct="0">
              <a:defRPr>
                <a:solidFill>
                  <a:schemeClr val="tx1"/>
                </a:solidFill>
                <a:latin typeface="Arial" charset="0"/>
              </a:defRPr>
            </a:lvl4pPr>
            <a:lvl5pPr marL="2000064" indent="-222230" eaLnBrk="0" hangingPunct="0">
              <a:defRPr>
                <a:solidFill>
                  <a:schemeClr val="tx1"/>
                </a:solidFill>
                <a:latin typeface="Arial" charset="0"/>
              </a:defRPr>
            </a:lvl5pPr>
            <a:lvl6pPr marL="2444523" indent="-222230" eaLnBrk="0" fontAlgn="base" hangingPunct="0">
              <a:spcBef>
                <a:spcPct val="0"/>
              </a:spcBef>
              <a:spcAft>
                <a:spcPct val="0"/>
              </a:spcAft>
              <a:defRPr>
                <a:solidFill>
                  <a:schemeClr val="tx1"/>
                </a:solidFill>
                <a:latin typeface="Arial" charset="0"/>
              </a:defRPr>
            </a:lvl6pPr>
            <a:lvl7pPr marL="2888982" indent="-222230" eaLnBrk="0" fontAlgn="base" hangingPunct="0">
              <a:spcBef>
                <a:spcPct val="0"/>
              </a:spcBef>
              <a:spcAft>
                <a:spcPct val="0"/>
              </a:spcAft>
              <a:defRPr>
                <a:solidFill>
                  <a:schemeClr val="tx1"/>
                </a:solidFill>
                <a:latin typeface="Arial" charset="0"/>
              </a:defRPr>
            </a:lvl7pPr>
            <a:lvl8pPr marL="3333441" indent="-222230" eaLnBrk="0" fontAlgn="base" hangingPunct="0">
              <a:spcBef>
                <a:spcPct val="0"/>
              </a:spcBef>
              <a:spcAft>
                <a:spcPct val="0"/>
              </a:spcAft>
              <a:defRPr>
                <a:solidFill>
                  <a:schemeClr val="tx1"/>
                </a:solidFill>
                <a:latin typeface="Arial" charset="0"/>
              </a:defRPr>
            </a:lvl8pPr>
            <a:lvl9pPr marL="3777900" indent="-222230" eaLnBrk="0" fontAlgn="base" hangingPunct="0">
              <a:spcBef>
                <a:spcPct val="0"/>
              </a:spcBef>
              <a:spcAft>
                <a:spcPct val="0"/>
              </a:spcAft>
              <a:defRPr>
                <a:solidFill>
                  <a:schemeClr val="tx1"/>
                </a:solidFill>
                <a:latin typeface="Arial" charset="0"/>
              </a:defRPr>
            </a:lvl9pPr>
          </a:lstStyle>
          <a:p>
            <a:pPr eaLnBrk="1" hangingPunct="1"/>
            <a:fld id="{553EC11E-09FE-4537-AA96-D6D5579C8988}" type="slidenum">
              <a:rPr lang="es-ES" smtClean="0"/>
              <a:pPr eaLnBrk="1" hangingPunct="1"/>
              <a:t>4</a:t>
            </a:fld>
            <a:endParaRPr lang="es-ES" dirty="0" smtClean="0"/>
          </a:p>
        </p:txBody>
      </p:sp>
      <p:sp>
        <p:nvSpPr>
          <p:cNvPr id="89091" name="Rectangle 2"/>
          <p:cNvSpPr>
            <a:spLocks noGrp="1" noRot="1" noChangeAspect="1" noChangeArrowheads="1" noTextEdit="1"/>
          </p:cNvSpPr>
          <p:nvPr>
            <p:ph type="sldImg"/>
          </p:nvPr>
        </p:nvSpPr>
        <p:spPr>
          <a:xfrm>
            <a:off x="1143000" y="684213"/>
            <a:ext cx="4573588" cy="3430587"/>
          </a:xfrm>
          <a:ln/>
        </p:spPr>
      </p:sp>
      <p:sp>
        <p:nvSpPr>
          <p:cNvPr id="89092" name="Rectangle 3"/>
          <p:cNvSpPr>
            <a:spLocks noGrp="1" noChangeArrowheads="1"/>
          </p:cNvSpPr>
          <p:nvPr>
            <p:ph type="body" idx="1"/>
          </p:nvPr>
        </p:nvSpPr>
        <p:spPr>
          <a:xfrm>
            <a:off x="685800" y="4340841"/>
            <a:ext cx="5486400" cy="411992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dirty="0" smtClean="0"/>
          </a:p>
        </p:txBody>
      </p:sp>
    </p:spTree>
    <p:extLst>
      <p:ext uri="{BB962C8B-B14F-4D97-AF65-F5344CB8AC3E}">
        <p14:creationId xmlns:p14="http://schemas.microsoft.com/office/powerpoint/2010/main" val="707899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24/07/2018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24/07/2018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24/07/2018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24/07/2018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t>24/07/2018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t>24/07/2018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t>24/07/2018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t>24/07/2018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t>24/07/2018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24/07/2018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24/07/2018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t>24/07/2018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MX"/>
          </a:p>
        </p:txBody>
      </p:sp>
      <p:sp>
        <p:nvSpPr>
          <p:cNvPr id="3" name="2 Subtítulo"/>
          <p:cNvSpPr>
            <a:spLocks noGrp="1"/>
          </p:cNvSpPr>
          <p:nvPr>
            <p:ph type="subTitle" idx="1"/>
          </p:nvPr>
        </p:nvSpPr>
        <p:spPr/>
        <p:txBody>
          <a:bodyPr/>
          <a:lstStyle/>
          <a:p>
            <a:endParaRPr lang="es-MX"/>
          </a:p>
        </p:txBody>
      </p:sp>
    </p:spTree>
    <p:extLst>
      <p:ext uri="{BB962C8B-B14F-4D97-AF65-F5344CB8AC3E}">
        <p14:creationId xmlns:p14="http://schemas.microsoft.com/office/powerpoint/2010/main" val="926518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Conchi\Pictures\32811.png"/>
          <p:cNvPicPr>
            <a:picLocks noChangeAspect="1" noChangeArrowheads="1"/>
          </p:cNvPicPr>
          <p:nvPr/>
        </p:nvPicPr>
        <p:blipFill rotWithShape="1">
          <a:blip r:embed="rId3">
            <a:extLst>
              <a:ext uri="{28A0092B-C50C-407E-A947-70E740481C1C}">
                <a14:useLocalDpi xmlns:a14="http://schemas.microsoft.com/office/drawing/2010/main" val="0"/>
              </a:ext>
            </a:extLst>
          </a:blip>
          <a:srcRect l="10772" t="29187" r="10220" b="22010"/>
          <a:stretch/>
        </p:blipFill>
        <p:spPr bwMode="auto">
          <a:xfrm>
            <a:off x="2555776" y="692696"/>
            <a:ext cx="3963639" cy="93610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sp>
        <p:nvSpPr>
          <p:cNvPr id="637954" name="Text Box 2"/>
          <p:cNvSpPr txBox="1">
            <a:spLocks noChangeArrowheads="1"/>
          </p:cNvSpPr>
          <p:nvPr/>
        </p:nvSpPr>
        <p:spPr bwMode="auto">
          <a:xfrm>
            <a:off x="0" y="767054"/>
            <a:ext cx="9143999" cy="1077190"/>
          </a:xfrm>
          <a:prstGeom prst="rect">
            <a:avLst/>
          </a:prstGeom>
          <a:noFill/>
          <a:ln w="9525">
            <a:noFill/>
            <a:miter lim="800000"/>
            <a:headEnd/>
            <a:tailEnd/>
          </a:ln>
          <a:effectLst/>
        </p:spPr>
        <p:txBody>
          <a:bodyPr wrap="square" lIns="91414" tIns="45706" rIns="91414" bIns="45706">
            <a:spAutoFit/>
          </a:bodyPr>
          <a:lstStyle/>
          <a:p>
            <a:pPr algn="ctr">
              <a:defRPr/>
            </a:pPr>
            <a:r>
              <a:rPr lang="es-MX" sz="1600" b="1" dirty="0" smtClean="0">
                <a:solidFill>
                  <a:srgbClr val="382A5C"/>
                </a:solidFill>
                <a:effectLst>
                  <a:outerShdw blurRad="38100" dist="38100" dir="2700000" algn="tl">
                    <a:srgbClr val="FFFFFF"/>
                  </a:outerShdw>
                </a:effectLst>
                <a:latin typeface="Arial Narrow" panose="020B0606020202030204" pitchFamily="34" charset="0"/>
              </a:rPr>
              <a:t>TÉCNICAS DE GESTIÓN EJECUTIVAS – 2018</a:t>
            </a:r>
          </a:p>
          <a:p>
            <a:pPr algn="ctr">
              <a:defRPr/>
            </a:pPr>
            <a:r>
              <a:rPr lang="es-ES" sz="1600" i="1" cap="all" dirty="0">
                <a:ln w="9000" cmpd="sng">
                  <a:solidFill>
                    <a:schemeClr val="accent4">
                      <a:shade val="50000"/>
                      <a:satMod val="120000"/>
                    </a:schemeClr>
                  </a:solidFill>
                  <a:prstDash val="solid"/>
                </a:ln>
                <a:solidFill>
                  <a:srgbClr val="7030A0"/>
                </a:solidFill>
                <a:effectLst>
                  <a:outerShdw blurRad="38100" dist="38100" dir="2700000" algn="tl">
                    <a:srgbClr val="000000">
                      <a:alpha val="43137"/>
                    </a:srgbClr>
                  </a:outerShdw>
                  <a:reflection blurRad="12700" stA="28000" endPos="45000" dist="1000" dir="5400000" sy="-100000" algn="bl" rotWithShape="0"/>
                </a:effectLst>
                <a:latin typeface="Arial Narrow" pitchFamily="34" charset="0"/>
                <a:cs typeface="Times New Roman" panose="02020603050405020304" pitchFamily="18" charset="0"/>
              </a:rPr>
              <a:t>Licenciaturas en </a:t>
            </a:r>
            <a:r>
              <a:rPr lang="es-ES" sz="1600" i="1" cap="all" dirty="0" smtClean="0">
                <a:ln w="9000" cmpd="sng">
                  <a:solidFill>
                    <a:schemeClr val="accent4">
                      <a:shade val="50000"/>
                      <a:satMod val="120000"/>
                    </a:schemeClr>
                  </a:solidFill>
                  <a:prstDash val="solid"/>
                </a:ln>
                <a:solidFill>
                  <a:srgbClr val="7030A0"/>
                </a:solidFill>
                <a:effectLst>
                  <a:outerShdw blurRad="38100" dist="38100" dir="2700000" algn="tl">
                    <a:srgbClr val="000000">
                      <a:alpha val="43137"/>
                    </a:srgbClr>
                  </a:outerShdw>
                  <a:reflection blurRad="12700" stA="28000" endPos="45000" dist="1000" dir="5400000" sy="-100000" algn="bl" rotWithShape="0"/>
                </a:effectLst>
                <a:latin typeface="Arial Narrow" pitchFamily="34" charset="0"/>
                <a:cs typeface="Times New Roman" panose="02020603050405020304" pitchFamily="18" charset="0"/>
              </a:rPr>
              <a:t>ingenierías</a:t>
            </a:r>
            <a:endParaRPr lang="es-MX" sz="1600" b="1" dirty="0" smtClean="0">
              <a:solidFill>
                <a:srgbClr val="382A5C"/>
              </a:solidFill>
              <a:effectLst>
                <a:outerShdw blurRad="38100" dist="38100" dir="2700000" algn="tl">
                  <a:srgbClr val="FFFFFF"/>
                </a:outerShdw>
              </a:effectLst>
              <a:latin typeface="Arial Narrow" panose="020B0606020202030204" pitchFamily="34" charset="0"/>
            </a:endParaRPr>
          </a:p>
          <a:p>
            <a:pPr algn="ctr">
              <a:defRPr/>
            </a:pPr>
            <a:r>
              <a:rPr lang="es-MX" sz="1600" b="1" dirty="0" smtClean="0">
                <a:solidFill>
                  <a:srgbClr val="382A5C"/>
                </a:solidFill>
                <a:effectLst>
                  <a:outerShdw blurRad="38100" dist="38100" dir="2700000" algn="tl">
                    <a:srgbClr val="FFFFFF"/>
                  </a:outerShdw>
                </a:effectLst>
                <a:latin typeface="Arial Narrow" panose="020B0606020202030204" pitchFamily="34" charset="0"/>
              </a:rPr>
              <a:t>MÓDULO I – TÉCNICAS DE DESARROLLO ORGANIZACIONAL</a:t>
            </a:r>
          </a:p>
          <a:p>
            <a:pPr algn="ctr">
              <a:defRPr/>
            </a:pPr>
            <a:r>
              <a:rPr lang="es-MX" sz="1600" b="1" dirty="0" smtClean="0">
                <a:solidFill>
                  <a:srgbClr val="382A5C"/>
                </a:solidFill>
                <a:effectLst>
                  <a:outerShdw blurRad="38100" dist="38100" dir="2700000" algn="tl">
                    <a:srgbClr val="FFFFFF"/>
                  </a:outerShdw>
                </a:effectLst>
                <a:latin typeface="Arial Narrow" panose="020B0606020202030204" pitchFamily="34" charset="0"/>
              </a:rPr>
              <a:t>CUESTIONARIO MODULAR</a:t>
            </a:r>
            <a:endParaRPr lang="es-MX" sz="1600" b="1" i="1" dirty="0">
              <a:solidFill>
                <a:srgbClr val="382A5C"/>
              </a:solidFill>
              <a:effectLst>
                <a:outerShdw blurRad="38100" dist="38100" dir="2700000" algn="tl">
                  <a:srgbClr val="FFFFFF"/>
                </a:outerShdw>
              </a:effectLst>
              <a:latin typeface="Arial Narrow" panose="020B0606020202030204" pitchFamily="34" charset="0"/>
            </a:endParaRPr>
          </a:p>
        </p:txBody>
      </p:sp>
      <p:pic>
        <p:nvPicPr>
          <p:cNvPr id="1026" name="Picture 2" descr="\\Servidor\servidor 2011\General\CARPETA MAESTRA 2014\logoVA nueva imagen.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7047" y="117004"/>
            <a:ext cx="5629037" cy="540000"/>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2"/>
          <p:cNvSpPr txBox="1">
            <a:spLocks noChangeArrowheads="1"/>
          </p:cNvSpPr>
          <p:nvPr/>
        </p:nvSpPr>
        <p:spPr bwMode="auto">
          <a:xfrm>
            <a:off x="540456" y="1916832"/>
            <a:ext cx="8136000" cy="4508898"/>
          </a:xfrm>
          <a:prstGeom prst="rect">
            <a:avLst/>
          </a:prstGeom>
          <a:solidFill>
            <a:schemeClr val="accent4">
              <a:lumMod val="40000"/>
              <a:lumOff val="60000"/>
            </a:schemeClr>
          </a:solidFill>
          <a:ln>
            <a:solidFill>
              <a:schemeClr val="accent2">
                <a:lumMod val="50000"/>
              </a:schemeClr>
            </a:solidFill>
            <a:headEnd/>
            <a:tailEnd/>
          </a:ln>
          <a:effectLst>
            <a:innerShdw blurRad="114300">
              <a:prstClr val="black"/>
            </a:innerShdw>
          </a:effectLst>
        </p:spPr>
        <p:style>
          <a:lnRef idx="1">
            <a:schemeClr val="accent2"/>
          </a:lnRef>
          <a:fillRef idx="2">
            <a:schemeClr val="accent2"/>
          </a:fillRef>
          <a:effectRef idx="1">
            <a:schemeClr val="accent2"/>
          </a:effectRef>
          <a:fontRef idx="minor">
            <a:schemeClr val="dk1"/>
          </a:fontRef>
        </p:style>
        <p:txBody>
          <a:bodyPr wrap="square" lIns="91414" tIns="45706" rIns="91414" bIns="45706" anchor="ctr" anchorCtr="1">
            <a:spAutoFit/>
          </a:bodyPr>
          <a:lstStyle/>
          <a:p>
            <a:pPr algn="ctr">
              <a:spcBef>
                <a:spcPct val="50000"/>
              </a:spcBef>
              <a:defRPr/>
            </a:pPr>
            <a:r>
              <a:rPr lang="es-MX" sz="1400" b="1" dirty="0" smtClean="0">
                <a:solidFill>
                  <a:srgbClr val="382A5C"/>
                </a:solidFill>
                <a:latin typeface="Arial Narrow" panose="020B0606020202030204" pitchFamily="34" charset="0"/>
                <a:cs typeface="Times New Roman" panose="02020603050405020304" pitchFamily="18" charset="0"/>
              </a:rPr>
              <a:t>INSTRUCCIONES</a:t>
            </a:r>
          </a:p>
          <a:p>
            <a:pPr algn="just">
              <a:spcBef>
                <a:spcPct val="50000"/>
              </a:spcBef>
              <a:defRPr/>
            </a:pPr>
            <a:r>
              <a:rPr lang="es-MX" sz="1400" b="1" dirty="0" smtClean="0">
                <a:solidFill>
                  <a:srgbClr val="382A5C"/>
                </a:solidFill>
                <a:latin typeface="Arial Narrow" panose="020B0606020202030204" pitchFamily="34" charset="0"/>
                <a:cs typeface="Times New Roman" panose="02020603050405020304" pitchFamily="18" charset="0"/>
              </a:rPr>
              <a:t>El material del Modulo I ha sido diseñado para su estudio, consulta e investigación, así como para servir de sustento para presentar el caso práctico y examen para su evaluación final. Para poder tener derecho a </a:t>
            </a:r>
            <a:r>
              <a:rPr lang="es-MX" sz="1400" b="1" dirty="0">
                <a:solidFill>
                  <a:srgbClr val="382A5C"/>
                </a:solidFill>
                <a:latin typeface="Arial Narrow" panose="020B0606020202030204" pitchFamily="34" charset="0"/>
                <a:cs typeface="Times New Roman" panose="02020603050405020304" pitchFamily="18" charset="0"/>
              </a:rPr>
              <a:t>presentar el </a:t>
            </a:r>
            <a:r>
              <a:rPr lang="es-MX" sz="1400" b="1" dirty="0" smtClean="0">
                <a:solidFill>
                  <a:srgbClr val="382A5C"/>
                </a:solidFill>
                <a:latin typeface="Arial Narrow" panose="020B0606020202030204" pitchFamily="34" charset="0"/>
                <a:cs typeface="Times New Roman" panose="02020603050405020304" pitchFamily="18" charset="0"/>
              </a:rPr>
              <a:t>examen referido </a:t>
            </a:r>
            <a:r>
              <a:rPr lang="es-MX" sz="1400" b="1" dirty="0">
                <a:solidFill>
                  <a:srgbClr val="382A5C"/>
                </a:solidFill>
                <a:latin typeface="Arial Narrow" panose="020B0606020202030204" pitchFamily="34" charset="0"/>
                <a:cs typeface="Times New Roman" panose="02020603050405020304" pitchFamily="18" charset="0"/>
              </a:rPr>
              <a:t>de acreditación </a:t>
            </a:r>
            <a:r>
              <a:rPr lang="es-MX" sz="1400" b="1" dirty="0" smtClean="0">
                <a:solidFill>
                  <a:srgbClr val="382A5C"/>
                </a:solidFill>
                <a:latin typeface="Arial Narrow" panose="020B0606020202030204" pitchFamily="34" charset="0"/>
                <a:cs typeface="Times New Roman" panose="02020603050405020304" pitchFamily="18" charset="0"/>
              </a:rPr>
              <a:t>en </a:t>
            </a:r>
            <a:r>
              <a:rPr lang="es-MX" sz="1400" b="1" dirty="0">
                <a:solidFill>
                  <a:srgbClr val="382A5C"/>
                </a:solidFill>
                <a:latin typeface="Arial Narrow" panose="020B0606020202030204" pitchFamily="34" charset="0"/>
                <a:cs typeface="Times New Roman" panose="02020603050405020304" pitchFamily="18" charset="0"/>
              </a:rPr>
              <a:t>la fecha </a:t>
            </a:r>
            <a:r>
              <a:rPr lang="es-MX" sz="1400" b="1" dirty="0" smtClean="0">
                <a:solidFill>
                  <a:srgbClr val="382A5C"/>
                </a:solidFill>
                <a:latin typeface="Arial Narrow" panose="020B0606020202030204" pitchFamily="34" charset="0"/>
                <a:cs typeface="Times New Roman" panose="02020603050405020304" pitchFamily="18" charset="0"/>
              </a:rPr>
              <a:t>programada</a:t>
            </a:r>
            <a:r>
              <a:rPr lang="es-MX" sz="1400" b="1" dirty="0" smtClean="0">
                <a:solidFill>
                  <a:srgbClr val="FF0000"/>
                </a:solidFill>
                <a:latin typeface="Arial Narrow" panose="020B0606020202030204" pitchFamily="34" charset="0"/>
                <a:cs typeface="Times New Roman" panose="02020603050405020304" pitchFamily="18" charset="0"/>
              </a:rPr>
              <a:t>, </a:t>
            </a:r>
            <a:r>
              <a:rPr lang="es-MX" sz="1400" b="1" i="1" dirty="0" smtClean="0">
                <a:solidFill>
                  <a:srgbClr val="FF0000"/>
                </a:solidFill>
                <a:effectLst>
                  <a:outerShdw blurRad="38100" dist="38100" dir="2700000" algn="tl">
                    <a:srgbClr val="000000">
                      <a:alpha val="43137"/>
                    </a:srgbClr>
                  </a:outerShdw>
                </a:effectLst>
                <a:latin typeface="Arial Narrow" panose="020B0606020202030204" pitchFamily="34" charset="0"/>
                <a:cs typeface="Times New Roman" panose="02020603050405020304" pitchFamily="18" charset="0"/>
              </a:rPr>
              <a:t>usted debe presentar DEBIDAMENTE RESUELTO el presente CUESTIONARIO MODULAR - CM. </a:t>
            </a:r>
          </a:p>
          <a:p>
            <a:pPr fontAlgn="base"/>
            <a:endParaRPr lang="es-ES" sz="1400" b="1" dirty="0" smtClean="0">
              <a:solidFill>
                <a:srgbClr val="382A5C"/>
              </a:solidFill>
              <a:latin typeface="Arial Narrow" panose="020B0606020202030204" pitchFamily="34" charset="0"/>
            </a:endParaRPr>
          </a:p>
          <a:p>
            <a:pPr algn="just" fontAlgn="base"/>
            <a:r>
              <a:rPr lang="es-ES" sz="1400" b="1" dirty="0" smtClean="0">
                <a:solidFill>
                  <a:srgbClr val="382A5C"/>
                </a:solidFill>
                <a:latin typeface="Arial Narrow" panose="020B0606020202030204" pitchFamily="34" charset="0"/>
              </a:rPr>
              <a:t>El Cuestionario Modular consta de 3 secciones. Léalas cuidadosamente y conteste lo que se le solicita.</a:t>
            </a:r>
            <a:endParaRPr lang="es-MX" sz="1400" b="1" dirty="0" smtClean="0">
              <a:solidFill>
                <a:srgbClr val="382A5C"/>
              </a:solidFill>
              <a:latin typeface="Arial Narrow" panose="020B0606020202030204" pitchFamily="34" charset="0"/>
            </a:endParaRPr>
          </a:p>
          <a:p>
            <a:pPr algn="just" fontAlgn="base"/>
            <a:endParaRPr lang="es-ES" sz="1400" b="1" dirty="0" smtClean="0">
              <a:solidFill>
                <a:srgbClr val="382A5C"/>
              </a:solidFill>
              <a:latin typeface="Arial Narrow" panose="020B0606020202030204" pitchFamily="34" charset="0"/>
            </a:endParaRPr>
          </a:p>
          <a:p>
            <a:pPr marL="271463" indent="-271463" algn="just" fontAlgn="base"/>
            <a:r>
              <a:rPr lang="es-ES" sz="1400" b="1" dirty="0" smtClean="0">
                <a:solidFill>
                  <a:srgbClr val="382A5C"/>
                </a:solidFill>
                <a:latin typeface="Arial Narrow" panose="020B0606020202030204" pitchFamily="34" charset="0"/>
              </a:rPr>
              <a:t>1ª. Datos generales del estudiante: llene cada uno de los cuadros en blanco. </a:t>
            </a:r>
            <a:endParaRPr lang="es-MX" sz="1400" b="1" dirty="0" smtClean="0">
              <a:solidFill>
                <a:srgbClr val="382A5C"/>
              </a:solidFill>
              <a:latin typeface="Arial Narrow" panose="020B0606020202030204" pitchFamily="34" charset="0"/>
            </a:endParaRPr>
          </a:p>
          <a:p>
            <a:pPr marL="271463" indent="-271463" algn="just" fontAlgn="base"/>
            <a:endParaRPr lang="es-ES" sz="1400" b="1" dirty="0" smtClean="0">
              <a:solidFill>
                <a:srgbClr val="382A5C"/>
              </a:solidFill>
              <a:latin typeface="Arial Narrow" panose="020B0606020202030204" pitchFamily="34" charset="0"/>
            </a:endParaRPr>
          </a:p>
          <a:p>
            <a:pPr marL="271463" indent="-271463" algn="just" fontAlgn="base"/>
            <a:r>
              <a:rPr lang="es-ES" sz="1400" b="1" dirty="0" smtClean="0">
                <a:solidFill>
                  <a:srgbClr val="382A5C"/>
                </a:solidFill>
                <a:latin typeface="Arial Narrow" panose="020B0606020202030204" pitchFamily="34" charset="0"/>
              </a:rPr>
              <a:t>2ª  Se refiere a los resultados de las tres autoevaluaciones del Modulo I. reproduzca los datos de los resultados que cada autoevaluación arrojo. Es obligatorio contestar el cuadro de comentarios de aplicación práctica de los resultados de cada autoevaluación por usted.</a:t>
            </a:r>
            <a:endParaRPr lang="es-MX" sz="1400" b="1" dirty="0" smtClean="0">
              <a:solidFill>
                <a:srgbClr val="382A5C"/>
              </a:solidFill>
              <a:latin typeface="Arial Narrow" panose="020B0606020202030204" pitchFamily="34" charset="0"/>
            </a:endParaRPr>
          </a:p>
          <a:p>
            <a:pPr marL="271463" indent="-271463" fontAlgn="base"/>
            <a:endParaRPr lang="es-ES" sz="1400" b="1" dirty="0" smtClean="0">
              <a:solidFill>
                <a:srgbClr val="382A5C"/>
              </a:solidFill>
              <a:latin typeface="Arial Narrow" panose="020B0606020202030204" pitchFamily="34" charset="0"/>
            </a:endParaRPr>
          </a:p>
          <a:p>
            <a:pPr marL="271463" indent="-271463" algn="just" fontAlgn="base"/>
            <a:r>
              <a:rPr lang="es-ES" sz="1400" b="1" dirty="0" smtClean="0">
                <a:solidFill>
                  <a:srgbClr val="382A5C"/>
                </a:solidFill>
                <a:latin typeface="Arial Narrow" panose="020B0606020202030204" pitchFamily="34" charset="0"/>
              </a:rPr>
              <a:t>3ª  Son las preguntas del cuestionario que debe contestar de acuerdo a la consulta, investigación y estudio que hizo del material.</a:t>
            </a:r>
            <a:endParaRPr lang="es-MX" sz="1400" b="1" dirty="0" smtClean="0">
              <a:solidFill>
                <a:srgbClr val="382A5C"/>
              </a:solidFill>
              <a:latin typeface="Arial Narrow" panose="020B0606020202030204" pitchFamily="34" charset="0"/>
            </a:endParaRPr>
          </a:p>
          <a:p>
            <a:pPr algn="just">
              <a:spcBef>
                <a:spcPct val="50000"/>
              </a:spcBef>
              <a:defRPr/>
            </a:pPr>
            <a:r>
              <a:rPr lang="es-MX" sz="1400" b="1" dirty="0" smtClean="0">
                <a:solidFill>
                  <a:srgbClr val="382A5C"/>
                </a:solidFill>
                <a:latin typeface="Arial Narrow" panose="020B0606020202030204" pitchFamily="34" charset="0"/>
                <a:cs typeface="Times New Roman" panose="02020603050405020304" pitchFamily="18" charset="0"/>
              </a:rPr>
              <a:t> </a:t>
            </a:r>
            <a:r>
              <a:rPr lang="es-MX" sz="1400" b="1" i="1" dirty="0">
                <a:solidFill>
                  <a:srgbClr val="382A5C"/>
                </a:solidFill>
                <a:latin typeface="Arial Narrow" panose="020B0606020202030204" pitchFamily="34" charset="0"/>
                <a:cs typeface="Times New Roman" panose="02020603050405020304" pitchFamily="18" charset="0"/>
              </a:rPr>
              <a:t>R</a:t>
            </a:r>
            <a:r>
              <a:rPr lang="es-MX" sz="1400" b="1" i="1" dirty="0" smtClean="0">
                <a:solidFill>
                  <a:srgbClr val="382A5C"/>
                </a:solidFill>
                <a:latin typeface="Arial Narrow" panose="020B0606020202030204" pitchFamily="34" charset="0"/>
                <a:cs typeface="Times New Roman" panose="02020603050405020304" pitchFamily="18" charset="0"/>
              </a:rPr>
              <a:t>ecuerde que debe ser entregado, </a:t>
            </a:r>
            <a:r>
              <a:rPr lang="es-MX" sz="1400" b="1" i="1" dirty="0" smtClean="0">
                <a:solidFill>
                  <a:srgbClr val="FF0000"/>
                </a:solidFill>
                <a:effectLst>
                  <a:outerShdw blurRad="38100" dist="38100" dir="2700000" algn="tl">
                    <a:srgbClr val="000000">
                      <a:alpha val="43137"/>
                    </a:srgbClr>
                  </a:outerShdw>
                </a:effectLst>
                <a:latin typeface="Arial Narrow" panose="020B0606020202030204" pitchFamily="34" charset="0"/>
                <a:cs typeface="Times New Roman" panose="02020603050405020304" pitchFamily="18" charset="0"/>
              </a:rPr>
              <a:t>IMPRESO O MANUSCRITO, AL INICIO DE CADA SESIÓN, PARA TENER DERECHO A PRESENTAR EL CASO PRÁCTICO Y EL EXAMEN  FINALES PARA LA ACREDITACIÓN DEL MÓDULO.</a:t>
            </a:r>
          </a:p>
          <a:p>
            <a:pPr algn="ctr">
              <a:spcBef>
                <a:spcPct val="50000"/>
              </a:spcBef>
              <a:defRPr/>
            </a:pPr>
            <a:r>
              <a:rPr lang="es-MX" sz="1400" b="1" dirty="0" smtClean="0">
                <a:solidFill>
                  <a:srgbClr val="FF0000"/>
                </a:solidFill>
                <a:effectLst>
                  <a:outerShdw blurRad="38100" dist="38100" dir="2700000" algn="tl">
                    <a:srgbClr val="000000">
                      <a:alpha val="43137"/>
                    </a:srgbClr>
                  </a:outerShdw>
                </a:effectLst>
                <a:latin typeface="Arial Narrow" panose="020B0606020202030204" pitchFamily="34" charset="0"/>
                <a:cs typeface="Times New Roman" panose="02020603050405020304" pitchFamily="18" charset="0"/>
              </a:rPr>
              <a:t>SEA PUNTUAL. INICIADA LA SESIÓN NO SE LE PERMITIRÁ LA ENTRADA</a:t>
            </a:r>
            <a:endParaRPr lang="es-MX" sz="1400" b="1" dirty="0">
              <a:solidFill>
                <a:srgbClr val="FF0000"/>
              </a:solidFill>
              <a:effectLst>
                <a:outerShdw blurRad="38100" dist="38100" dir="2700000" algn="tl">
                  <a:srgbClr val="000000">
                    <a:alpha val="43137"/>
                  </a:srgbClr>
                </a:outerShdw>
              </a:effectLst>
              <a:latin typeface="Arial Narrow" panose="020B0606020202030204" pitchFamily="34" charset="0"/>
              <a:cs typeface="Times New Roman" panose="02020603050405020304" pitchFamily="18" charset="0"/>
            </a:endParaRPr>
          </a:p>
        </p:txBody>
      </p:sp>
      <p:sp>
        <p:nvSpPr>
          <p:cNvPr id="7" name="3 Marcador de número de diapositiva"/>
          <p:cNvSpPr>
            <a:spLocks noGrp="1"/>
          </p:cNvSpPr>
          <p:nvPr>
            <p:ph type="sldNum" sz="quarter" idx="12"/>
          </p:nvPr>
        </p:nvSpPr>
        <p:spPr bwMode="auto">
          <a:xfrm>
            <a:off x="6553200" y="6448251"/>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400" b="1">
                <a:solidFill>
                  <a:schemeClr val="tx1"/>
                </a:solidFill>
                <a:latin typeface="Arial" charset="0"/>
                <a:cs typeface="Arial" charset="0"/>
              </a:defRPr>
            </a:lvl1pPr>
            <a:lvl2pPr marL="742950" indent="-285750" eaLnBrk="0" hangingPunct="0">
              <a:defRPr sz="1400" b="1">
                <a:solidFill>
                  <a:schemeClr val="tx1"/>
                </a:solidFill>
                <a:latin typeface="Arial" charset="0"/>
                <a:cs typeface="Arial" charset="0"/>
              </a:defRPr>
            </a:lvl2pPr>
            <a:lvl3pPr marL="1143000" indent="-228600" eaLnBrk="0" hangingPunct="0">
              <a:defRPr sz="1400" b="1">
                <a:solidFill>
                  <a:schemeClr val="tx1"/>
                </a:solidFill>
                <a:latin typeface="Arial" charset="0"/>
                <a:cs typeface="Arial" charset="0"/>
              </a:defRPr>
            </a:lvl3pPr>
            <a:lvl4pPr marL="1600200" indent="-228600" eaLnBrk="0" hangingPunct="0">
              <a:defRPr sz="1400" b="1">
                <a:solidFill>
                  <a:schemeClr val="tx1"/>
                </a:solidFill>
                <a:latin typeface="Arial" charset="0"/>
                <a:cs typeface="Arial" charset="0"/>
              </a:defRPr>
            </a:lvl4pPr>
            <a:lvl5pPr marL="2057400" indent="-228600" eaLnBrk="0" hangingPunct="0">
              <a:defRPr sz="1400" b="1">
                <a:solidFill>
                  <a:schemeClr val="tx1"/>
                </a:solidFill>
                <a:latin typeface="Arial" charset="0"/>
                <a:cs typeface="Arial" charset="0"/>
              </a:defRPr>
            </a:lvl5pPr>
            <a:lvl6pPr marL="2514600" indent="-228600" eaLnBrk="0" fontAlgn="base" hangingPunct="0">
              <a:spcBef>
                <a:spcPct val="0"/>
              </a:spcBef>
              <a:spcAft>
                <a:spcPct val="0"/>
              </a:spcAft>
              <a:defRPr sz="1400" b="1">
                <a:solidFill>
                  <a:schemeClr val="tx1"/>
                </a:solidFill>
                <a:latin typeface="Arial" charset="0"/>
                <a:cs typeface="Arial" charset="0"/>
              </a:defRPr>
            </a:lvl6pPr>
            <a:lvl7pPr marL="2971800" indent="-228600" eaLnBrk="0" fontAlgn="base" hangingPunct="0">
              <a:spcBef>
                <a:spcPct val="0"/>
              </a:spcBef>
              <a:spcAft>
                <a:spcPct val="0"/>
              </a:spcAft>
              <a:defRPr sz="1400" b="1">
                <a:solidFill>
                  <a:schemeClr val="tx1"/>
                </a:solidFill>
                <a:latin typeface="Arial" charset="0"/>
                <a:cs typeface="Arial" charset="0"/>
              </a:defRPr>
            </a:lvl7pPr>
            <a:lvl8pPr marL="3429000" indent="-228600" eaLnBrk="0" fontAlgn="base" hangingPunct="0">
              <a:spcBef>
                <a:spcPct val="0"/>
              </a:spcBef>
              <a:spcAft>
                <a:spcPct val="0"/>
              </a:spcAft>
              <a:defRPr sz="1400" b="1">
                <a:solidFill>
                  <a:schemeClr val="tx1"/>
                </a:solidFill>
                <a:latin typeface="Arial" charset="0"/>
                <a:cs typeface="Arial" charset="0"/>
              </a:defRPr>
            </a:lvl8pPr>
            <a:lvl9pPr marL="3886200" indent="-228600" eaLnBrk="0" fontAlgn="base" hangingPunct="0">
              <a:spcBef>
                <a:spcPct val="0"/>
              </a:spcBef>
              <a:spcAft>
                <a:spcPct val="0"/>
              </a:spcAft>
              <a:defRPr sz="1400" b="1">
                <a:solidFill>
                  <a:schemeClr val="tx1"/>
                </a:solidFill>
                <a:latin typeface="Arial" charset="0"/>
                <a:cs typeface="Arial" charset="0"/>
              </a:defRPr>
            </a:lvl9pPr>
          </a:lstStyle>
          <a:p>
            <a:pPr eaLnBrk="1" hangingPunct="1"/>
            <a:fld id="{540F8A8E-AA41-4159-889E-1DD936A4D872}" type="slidenum">
              <a:rPr lang="es-ES" sz="1200" b="0" smtClean="0">
                <a:solidFill>
                  <a:schemeClr val="bg1">
                    <a:lumMod val="75000"/>
                  </a:schemeClr>
                </a:solidFill>
              </a:rPr>
              <a:pPr eaLnBrk="1" hangingPunct="1"/>
              <a:t>2</a:t>
            </a:fld>
            <a:endParaRPr lang="es-ES" sz="1200" b="0" dirty="0" smtClean="0">
              <a:solidFill>
                <a:schemeClr val="bg1">
                  <a:lumMod val="75000"/>
                </a:schemeClr>
              </a:solidFill>
            </a:endParaRPr>
          </a:p>
        </p:txBody>
      </p:sp>
    </p:spTree>
    <p:extLst>
      <p:ext uri="{BB962C8B-B14F-4D97-AF65-F5344CB8AC3E}">
        <p14:creationId xmlns:p14="http://schemas.microsoft.com/office/powerpoint/2010/main" val="2562476447"/>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56322" name="Group 290"/>
          <p:cNvGraphicFramePr>
            <a:graphicFrameLocks noGrp="1"/>
          </p:cNvGraphicFramePr>
          <p:nvPr>
            <p:extLst>
              <p:ext uri="{D42A27DB-BD31-4B8C-83A1-F6EECF244321}">
                <p14:modId xmlns:p14="http://schemas.microsoft.com/office/powerpoint/2010/main" val="2415252899"/>
              </p:ext>
            </p:extLst>
          </p:nvPr>
        </p:nvGraphicFramePr>
        <p:xfrm>
          <a:off x="395858" y="1196752"/>
          <a:ext cx="8459998" cy="2614624"/>
        </p:xfrm>
        <a:graphic>
          <a:graphicData uri="http://schemas.openxmlformats.org/drawingml/2006/table">
            <a:tbl>
              <a:tblPr/>
              <a:tblGrid>
                <a:gridCol w="703747"/>
                <a:gridCol w="573373"/>
                <a:gridCol w="709689"/>
                <a:gridCol w="828181"/>
                <a:gridCol w="703747"/>
                <a:gridCol w="597135"/>
                <a:gridCol w="724719"/>
                <a:gridCol w="267581"/>
                <a:gridCol w="536838"/>
                <a:gridCol w="263862"/>
                <a:gridCol w="439885"/>
                <a:gridCol w="207035"/>
                <a:gridCol w="413861"/>
                <a:gridCol w="233059"/>
                <a:gridCol w="405659"/>
                <a:gridCol w="241262"/>
                <a:gridCol w="610365"/>
              </a:tblGrid>
              <a:tr h="180000">
                <a:tc gridSpan="17">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defRPr/>
                      </a:pPr>
                      <a:r>
                        <a:rPr kumimoji="0" lang="es-MX" sz="7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2ª  SECCION: RESULTADOS DE LAS AUTOEVALUACIONES Y COMENTARIOS DE SU APLICACIÓN:</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17">
                  <a:txBody>
                    <a:bodyPr/>
                    <a:lstStyle/>
                    <a:p>
                      <a:pPr marL="0" marR="0" lvl="0" indent="0" algn="ctr" defTabSz="914400" rtl="0" eaLnBrk="0" fontAlgn="base" latinLnBrk="0" hangingPunct="0">
                        <a:lnSpc>
                          <a:spcPct val="100000"/>
                        </a:lnSpc>
                        <a:spcBef>
                          <a:spcPts val="0"/>
                        </a:spcBef>
                        <a:spcAft>
                          <a:spcPct val="0"/>
                        </a:spcAft>
                        <a:buClrTx/>
                        <a:buSzPct val="100000"/>
                        <a:buFontTx/>
                        <a:buNone/>
                        <a:tabLst/>
                        <a:defRPr/>
                      </a:pPr>
                      <a:endParaRPr kumimoji="0" lang="es-MX" sz="1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17">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defRPr/>
                      </a:pPr>
                      <a:r>
                        <a:rPr lang="es-ES_tradnl" sz="700" b="1" dirty="0" smtClean="0">
                          <a:latin typeface="Arial Narrow" panose="020B0606020202030204" pitchFamily="34" charset="0"/>
                          <a:cs typeface="Times New Roman" panose="02020603050405020304" pitchFamily="18" charset="0"/>
                        </a:rPr>
                        <a:t>AUTOEVALUACIÓN 1.1:</a:t>
                      </a:r>
                      <a:r>
                        <a:rPr lang="es-ES" sz="700" b="1" dirty="0" smtClean="0">
                          <a:latin typeface="Arial Narrow" panose="020B0606020202030204" pitchFamily="34" charset="0"/>
                          <a:cs typeface="Times New Roman" panose="02020603050405020304" pitchFamily="18" charset="0"/>
                        </a:rPr>
                        <a:t> </a:t>
                      </a:r>
                      <a:r>
                        <a:rPr lang="es-ES_tradnl" sz="700" b="1" dirty="0" smtClean="0">
                          <a:latin typeface="Arial Narrow" panose="020B0606020202030204" pitchFamily="34" charset="0"/>
                          <a:cs typeface="Times New Roman" panose="02020603050405020304" pitchFamily="18" charset="0"/>
                        </a:rPr>
                        <a:t>% DE EFECTIVIDAD EN LA COMUNICACIÓN.</a:t>
                      </a:r>
                      <a:endParaRPr kumimoji="0" lang="es-MX" sz="7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hMerge="1">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hMerge="1">
                  <a:txBody>
                    <a:bodyPr/>
                    <a:lstStyle/>
                    <a:p>
                      <a:pPr marL="0" marR="0" lvl="0" indent="0" algn="ctr" defTabSz="914400" rtl="0" eaLnBrk="0" fontAlgn="base" latinLnBrk="0" hangingPunct="0">
                        <a:lnSpc>
                          <a:spcPct val="75000"/>
                        </a:lnSpc>
                        <a:spcBef>
                          <a:spcPts val="0"/>
                        </a:spcBef>
                        <a:spcAft>
                          <a:spcPct val="0"/>
                        </a:spcAft>
                        <a:buClrTx/>
                        <a:buSzPct val="100000"/>
                        <a:buFontTx/>
                        <a:buNone/>
                        <a:tabLst/>
                      </a:pP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hMerge="1">
                  <a:txBody>
                    <a:bodyPr/>
                    <a:lstStyle/>
                    <a:p>
                      <a:pPr marL="0" marR="0" lvl="0" indent="0" algn="l" defTabSz="914400" rtl="0" eaLnBrk="0" fontAlgn="base" latinLnBrk="0" hangingPunct="0">
                        <a:lnSpc>
                          <a:spcPct val="50000"/>
                        </a:lnSpc>
                        <a:spcBef>
                          <a:spcPts val="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hMerge="1">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hMerge="1">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hMerge="1">
                  <a:txBody>
                    <a:bodyPr/>
                    <a:lstStyle/>
                    <a:p>
                      <a:pPr marL="0" marR="0" lvl="0" indent="0" algn="ctr" defTabSz="914400" rtl="0" eaLnBrk="0" fontAlgn="base" latinLnBrk="0" hangingPunct="0">
                        <a:lnSpc>
                          <a:spcPct val="75000"/>
                        </a:lnSpc>
                        <a:spcBef>
                          <a:spcPts val="0"/>
                        </a:spcBef>
                        <a:spcAft>
                          <a:spcPct val="0"/>
                        </a:spcAft>
                        <a:buClrTx/>
                        <a:buSzPct val="100000"/>
                        <a:buFontTx/>
                        <a:buNone/>
                        <a:tabLst/>
                      </a:pP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hMerge="1">
                  <a:txBody>
                    <a:bodyPr/>
                    <a:lstStyle/>
                    <a:p>
                      <a:endParaRPr lang="es-MX"/>
                    </a:p>
                  </a:txBody>
                  <a:tcPr/>
                </a:tc>
                <a:tc hMerge="1">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hMerge="1">
                  <a:txBody>
                    <a:bodyPr/>
                    <a:lstStyle/>
                    <a:p>
                      <a:endParaRPr lang="es-MX"/>
                    </a:p>
                  </a:txBody>
                  <a:tcPr/>
                </a:tc>
                <a:tc hMerge="1">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hMerge="1">
                  <a:txBody>
                    <a:bodyPr/>
                    <a:lstStyle/>
                    <a:p>
                      <a:endParaRPr lang="es-MX"/>
                    </a:p>
                  </a:txBody>
                  <a:tcPr/>
                </a:tc>
                <a:tc hMerge="1">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hMerge="1">
                  <a:txBody>
                    <a:bodyPr/>
                    <a:lstStyle/>
                    <a:p>
                      <a:endParaRPr lang="es-MX"/>
                    </a:p>
                  </a:txBody>
                  <a:tcPr/>
                </a:tc>
                <a:tc hMerge="1">
                  <a:txBody>
                    <a:bodyPr/>
                    <a:lstStyle/>
                    <a:p>
                      <a:pPr marL="0" marR="0" lvl="0" indent="0" algn="ctr" defTabSz="914400" rtl="0" eaLnBrk="0" fontAlgn="base" latinLnBrk="0" hangingPunct="0">
                        <a:lnSpc>
                          <a:spcPct val="75000"/>
                        </a:lnSpc>
                        <a:spcBef>
                          <a:spcPts val="0"/>
                        </a:spcBef>
                        <a:spcAft>
                          <a:spcPct val="0"/>
                        </a:spcAft>
                        <a:buClrTx/>
                        <a:buSzPct val="100000"/>
                        <a:buFontTx/>
                        <a:buNone/>
                        <a:tabLst/>
                      </a:pP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hMerge="1">
                  <a:txBody>
                    <a:bodyPr/>
                    <a:lstStyle/>
                    <a:p>
                      <a:endParaRPr lang="es-MX"/>
                    </a:p>
                  </a:txBody>
                  <a:tcPr/>
                </a:tc>
              </a:tr>
              <a:tr h="0">
                <a:tc>
                  <a:txBody>
                    <a:bodyPr/>
                    <a:lstStyle/>
                    <a:p>
                      <a:pPr marL="0" marR="0" lvl="0" indent="0" algn="l" defTabSz="914400" rtl="0" eaLnBrk="0" fontAlgn="base" latinLnBrk="0" hangingPunct="0">
                        <a:lnSpc>
                          <a:spcPct val="50000"/>
                        </a:lnSpc>
                        <a:spcBef>
                          <a:spcPts val="0"/>
                        </a:spcBef>
                        <a:spcAft>
                          <a:spcPct val="0"/>
                        </a:spcAft>
                        <a:buClrTx/>
                        <a:buSzPct val="100000"/>
                        <a:buFontTx/>
                        <a:buNone/>
                        <a:tabLst/>
                      </a:pPr>
                      <a:endParaRPr kumimoji="0" lang="es-MX" sz="7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7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SI</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7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NO</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lvl="0" indent="0" algn="ctr" defTabSz="914400" rtl="0" eaLnBrk="0" fontAlgn="base" latinLnBrk="0" hangingPunct="0">
                        <a:lnSpc>
                          <a:spcPct val="75000"/>
                        </a:lnSpc>
                        <a:spcBef>
                          <a:spcPts val="0"/>
                        </a:spcBef>
                        <a:spcAft>
                          <a:spcPct val="0"/>
                        </a:spcAft>
                        <a:buClrTx/>
                        <a:buSzPct val="100000"/>
                        <a:buFontTx/>
                        <a:buNone/>
                        <a:tabLst/>
                      </a:pPr>
                      <a:r>
                        <a:rPr kumimoji="0" lang="es-ES" sz="7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ALGUNAS </a:t>
                      </a:r>
                    </a:p>
                    <a:p>
                      <a:pPr marL="0" marR="0" lvl="0" indent="0" algn="ctr" defTabSz="914400" rtl="0" eaLnBrk="0" fontAlgn="base" latinLnBrk="0" hangingPunct="0">
                        <a:lnSpc>
                          <a:spcPct val="75000"/>
                        </a:lnSpc>
                        <a:spcBef>
                          <a:spcPts val="0"/>
                        </a:spcBef>
                        <a:spcAft>
                          <a:spcPct val="0"/>
                        </a:spcAft>
                        <a:buClrTx/>
                        <a:buSzPct val="100000"/>
                        <a:buFontTx/>
                        <a:buNone/>
                        <a:tabLst/>
                      </a:pPr>
                      <a:r>
                        <a:rPr kumimoji="0" lang="es-ES" sz="7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VECES</a:t>
                      </a:r>
                      <a:endParaRPr kumimoji="0" lang="es-ES" sz="7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lvl="0" indent="0" algn="l" defTabSz="914400" rtl="0" eaLnBrk="0" fontAlgn="base" latinLnBrk="0" hangingPunct="0">
                        <a:lnSpc>
                          <a:spcPct val="50000"/>
                        </a:lnSpc>
                        <a:spcBef>
                          <a:spcPts val="0"/>
                        </a:spcBef>
                        <a:spcAft>
                          <a:spcPct val="0"/>
                        </a:spcAft>
                        <a:buClrTx/>
                        <a:buSzPct val="100000"/>
                        <a:buFontTx/>
                        <a:buNone/>
                        <a:tabLst/>
                      </a:pPr>
                      <a:endParaRPr kumimoji="0" lang="es-MX" sz="7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7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SI</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7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NO</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40000"/>
                        <a:lumOff val="60000"/>
                      </a:schemeClr>
                    </a:solidFill>
                  </a:tcPr>
                </a:tc>
                <a:tc gridSpan="2">
                  <a:txBody>
                    <a:bodyPr/>
                    <a:lstStyle/>
                    <a:p>
                      <a:pPr marL="0" marR="0" lvl="0" indent="0" algn="ctr" defTabSz="914400" rtl="0" eaLnBrk="0" fontAlgn="base" latinLnBrk="0" hangingPunct="0">
                        <a:lnSpc>
                          <a:spcPct val="75000"/>
                        </a:lnSpc>
                        <a:spcBef>
                          <a:spcPts val="0"/>
                        </a:spcBef>
                        <a:spcAft>
                          <a:spcPct val="0"/>
                        </a:spcAft>
                        <a:buClrTx/>
                        <a:buSzPct val="100000"/>
                        <a:buFontTx/>
                        <a:buNone/>
                        <a:tabLst/>
                      </a:pPr>
                      <a:r>
                        <a:rPr kumimoji="0" lang="es-ES" sz="7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ALGUNAS VECES</a:t>
                      </a:r>
                      <a:endParaRPr kumimoji="0" lang="es-ES" sz="7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s-MX"/>
                    </a:p>
                  </a:txBody>
                  <a:tcPr/>
                </a:tc>
                <a:tc gridSpan="2">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7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s-MX"/>
                    </a:p>
                  </a:txBody>
                  <a:tcPr/>
                </a:tc>
                <a:tc gridSpan="2">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7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SI</a:t>
                      </a: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s-MX"/>
                    </a:p>
                  </a:txBody>
                  <a:tcPr/>
                </a:tc>
                <a:tc gridSpan="2">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7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NO</a:t>
                      </a: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s-MX"/>
                    </a:p>
                  </a:txBody>
                  <a:tcPr/>
                </a:tc>
                <a:tc gridSpan="2">
                  <a:txBody>
                    <a:bodyPr/>
                    <a:lstStyle/>
                    <a:p>
                      <a:pPr marL="0" marR="0" lvl="0" indent="0" algn="ctr" defTabSz="914400" rtl="0" eaLnBrk="0" fontAlgn="base" latinLnBrk="0" hangingPunct="0">
                        <a:lnSpc>
                          <a:spcPct val="75000"/>
                        </a:lnSpc>
                        <a:spcBef>
                          <a:spcPts val="0"/>
                        </a:spcBef>
                        <a:spcAft>
                          <a:spcPct val="0"/>
                        </a:spcAft>
                        <a:buClrTx/>
                        <a:buSzPct val="100000"/>
                        <a:buFontTx/>
                        <a:buNone/>
                        <a:tabLst/>
                      </a:pPr>
                      <a:r>
                        <a:rPr kumimoji="0" lang="es-ES" sz="7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ALGUNAS </a:t>
                      </a:r>
                    </a:p>
                    <a:p>
                      <a:pPr marL="0" marR="0" lvl="0" indent="0" algn="ctr" defTabSz="914400" rtl="0" eaLnBrk="0" fontAlgn="base" latinLnBrk="0" hangingPunct="0">
                        <a:lnSpc>
                          <a:spcPct val="75000"/>
                        </a:lnSpc>
                        <a:spcBef>
                          <a:spcPts val="0"/>
                        </a:spcBef>
                        <a:spcAft>
                          <a:spcPct val="0"/>
                        </a:spcAft>
                        <a:buClrTx/>
                        <a:buSzPct val="100000"/>
                        <a:buFontTx/>
                        <a:buNone/>
                        <a:tabLst/>
                      </a:pPr>
                      <a:r>
                        <a:rPr kumimoji="0" lang="es-ES" sz="7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VECES</a:t>
                      </a:r>
                      <a:endParaRPr kumimoji="0" lang="es-ES" sz="7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s-MX"/>
                    </a:p>
                  </a:txBody>
                  <a:tcPr/>
                </a:tc>
              </a:tr>
              <a:tr h="0">
                <a:tc>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7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SUMAS</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accent4">
                        <a:lumMod val="40000"/>
                        <a:lumOff val="60000"/>
                      </a:schemeClr>
                    </a:solidFill>
                  </a:tcPr>
                </a:tc>
                <a:tc>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7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(_____)</a:t>
                      </a:r>
                    </a:p>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7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7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(_____)</a:t>
                      </a:r>
                    </a:p>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7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7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(_____)</a:t>
                      </a:r>
                    </a:p>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7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7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SUMAS</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accent4">
                        <a:lumMod val="40000"/>
                        <a:lumOff val="60000"/>
                      </a:schemeClr>
                    </a:solidFill>
                  </a:tcPr>
                </a:tc>
                <a:tc>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7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(_____)</a:t>
                      </a:r>
                    </a:p>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7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7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(_____)</a:t>
                      </a:r>
                    </a:p>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7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gridSpan="2">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7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(_____)</a:t>
                      </a:r>
                    </a:p>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7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hMerge="1">
                  <a:txBody>
                    <a:bodyPr/>
                    <a:lstStyle/>
                    <a:p>
                      <a:endParaRPr lang="es-MX"/>
                    </a:p>
                  </a:txBody>
                  <a:tcPr/>
                </a:tc>
                <a:tc gridSpan="2">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7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SUMAS</a:t>
                      </a: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accent4">
                        <a:lumMod val="40000"/>
                        <a:lumOff val="60000"/>
                      </a:schemeClr>
                    </a:solidFill>
                  </a:tcPr>
                </a:tc>
                <a:tc hMerge="1">
                  <a:txBody>
                    <a:bodyPr/>
                    <a:lstStyle/>
                    <a:p>
                      <a:endParaRPr lang="es-MX"/>
                    </a:p>
                  </a:txBody>
                  <a:tcPr/>
                </a:tc>
                <a:tc gridSpan="2">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7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(_____)</a:t>
                      </a:r>
                    </a:p>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7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a:t>
                      </a: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hMerge="1">
                  <a:txBody>
                    <a:bodyPr/>
                    <a:lstStyle/>
                    <a:p>
                      <a:endParaRPr lang="es-MX"/>
                    </a:p>
                  </a:txBody>
                  <a:tcPr/>
                </a:tc>
                <a:tc gridSpan="2">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7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(_____)</a:t>
                      </a:r>
                    </a:p>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7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a:t>
                      </a: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hMerge="1">
                  <a:txBody>
                    <a:bodyPr/>
                    <a:lstStyle/>
                    <a:p>
                      <a:endParaRPr lang="es-MX"/>
                    </a:p>
                  </a:txBody>
                  <a:tcPr/>
                </a:tc>
                <a:tc gridSpan="2">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7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(_____)</a:t>
                      </a:r>
                    </a:p>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7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a:t>
                      </a: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hMerge="1">
                  <a:txBody>
                    <a:bodyPr/>
                    <a:lstStyle/>
                    <a:p>
                      <a:endParaRPr lang="es-MX"/>
                    </a:p>
                  </a:txBody>
                  <a:tcPr/>
                </a:tc>
              </a:tr>
              <a:tr h="0">
                <a:tc gridSpan="2">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_tradnl" sz="7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 GRAN TOTAL*</a:t>
                      </a:r>
                      <a:endParaRPr kumimoji="0" lang="es-ES" sz="7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40000"/>
                        <a:lumOff val="60000"/>
                      </a:schemeClr>
                    </a:solidFill>
                  </a:tcPr>
                </a:tc>
                <a:tc hMerge="1">
                  <a:txBody>
                    <a:bodyPr/>
                    <a:lstStyle/>
                    <a:p>
                      <a:endParaRPr lang="en-US"/>
                    </a:p>
                  </a:txBody>
                  <a:tcPr/>
                </a:tc>
                <a:tc>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7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gridSpan="6">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7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EL GRAN TOTAL SE MULTIPLICA POR DIEZ Y SE DIVIDE ENTRE DOCE, DÁNDONOS EL PORCENTAJE DE EFECTIVIDAD EN COMUNICACIÓN.</a:t>
                      </a:r>
                    </a:p>
                  </a:txBody>
                  <a:tcPr marL="91439" marR="91439"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s-MX"/>
                    </a:p>
                  </a:txBody>
                  <a:tcPr/>
                </a:tc>
                <a:tc gridSpan="6">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7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SU  % DE EFECTIVIDAD*</a:t>
                      </a:r>
                    </a:p>
                  </a:txBody>
                  <a:tcPr marL="91439" marR="91439" marT="45732" marB="45732"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40000"/>
                        <a:lumOff val="60000"/>
                      </a:schemeClr>
                    </a:solidFill>
                  </a:tcPr>
                </a:tc>
                <a:tc hMerge="1">
                  <a:txBody>
                    <a:bodyPr/>
                    <a:lstStyle/>
                    <a:p>
                      <a:endParaRPr lang="es-MX"/>
                    </a:p>
                  </a:txBody>
                  <a:tcPr/>
                </a:tc>
                <a:tc hMerge="1">
                  <a:txBody>
                    <a:bodyPr/>
                    <a:lstStyle/>
                    <a:p>
                      <a:endParaRPr lang="en-US"/>
                    </a:p>
                  </a:txBody>
                  <a:tcPr/>
                </a:tc>
                <a:tc hMerge="1">
                  <a:txBody>
                    <a:bodyPr/>
                    <a:lstStyle/>
                    <a:p>
                      <a:endParaRPr lang="es-MX"/>
                    </a:p>
                  </a:txBody>
                  <a:tcPr/>
                </a:tc>
                <a:tc hMerge="1">
                  <a:txBody>
                    <a:bodyPr/>
                    <a:lstStyle/>
                    <a:p>
                      <a:endParaRPr lang="en-US"/>
                    </a:p>
                  </a:txBody>
                  <a:tcPr/>
                </a:tc>
                <a:tc hMerge="1">
                  <a:txBody>
                    <a:bodyPr/>
                    <a:lstStyle/>
                    <a:p>
                      <a:endParaRPr lang="es-MX"/>
                    </a:p>
                  </a:txBody>
                  <a:tcPr/>
                </a:tc>
                <a:tc gridSpan="2">
                  <a:txBody>
                    <a:bodyPr/>
                    <a:lstStyle/>
                    <a:p>
                      <a:pPr marL="0" marR="0" lvl="0" indent="0" algn="r" defTabSz="914400" rtl="0" eaLnBrk="0" fontAlgn="base" latinLnBrk="0" hangingPunct="0">
                        <a:lnSpc>
                          <a:spcPct val="80000"/>
                        </a:lnSpc>
                        <a:spcBef>
                          <a:spcPts val="0"/>
                        </a:spcBef>
                        <a:spcAft>
                          <a:spcPct val="0"/>
                        </a:spcAft>
                        <a:buClrTx/>
                        <a:buSzPct val="100000"/>
                        <a:buFontTx/>
                        <a:buNone/>
                        <a:tabLst/>
                      </a:pPr>
                      <a:r>
                        <a:rPr kumimoji="0" lang="es-ES_tradnl" sz="7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a:t>
                      </a:r>
                      <a:endParaRPr kumimoji="0" lang="es-ES" sz="7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hMerge="1">
                  <a:txBody>
                    <a:bodyPr/>
                    <a:lstStyle/>
                    <a:p>
                      <a:endParaRPr lang="es-MX"/>
                    </a:p>
                  </a:txBody>
                  <a:tcPr/>
                </a:tc>
              </a:tr>
              <a:tr h="0">
                <a:tc gridSpan="17">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2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17">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defRPr/>
                      </a:pPr>
                      <a:r>
                        <a:rPr lang="es-ES" sz="700" b="1" kern="1200" dirty="0" smtClean="0">
                          <a:solidFill>
                            <a:schemeClr val="tx1"/>
                          </a:solidFill>
                          <a:effectLst/>
                          <a:latin typeface="Arial Narrow" panose="020B0606020202030204" pitchFamily="34" charset="0"/>
                          <a:ea typeface="+mn-ea"/>
                          <a:cs typeface="+mn-cs"/>
                        </a:rPr>
                        <a:t>AUTO EVALUACIÓN </a:t>
                      </a:r>
                      <a:r>
                        <a:rPr lang="es-ES" sz="700" b="1" kern="1200" baseline="0" dirty="0" smtClean="0">
                          <a:solidFill>
                            <a:schemeClr val="tx1"/>
                          </a:solidFill>
                          <a:effectLst/>
                          <a:latin typeface="Arial Narrow" panose="020B0606020202030204" pitchFamily="34" charset="0"/>
                          <a:ea typeface="+mn-ea"/>
                          <a:cs typeface="+mn-cs"/>
                        </a:rPr>
                        <a:t> </a:t>
                      </a:r>
                      <a:r>
                        <a:rPr lang="es-ES" sz="700" b="1" kern="1200" dirty="0" smtClean="0">
                          <a:solidFill>
                            <a:schemeClr val="tx1"/>
                          </a:solidFill>
                          <a:effectLst/>
                          <a:latin typeface="Arial Narrow" panose="020B0606020202030204" pitchFamily="34" charset="0"/>
                          <a:ea typeface="+mn-ea"/>
                          <a:cs typeface="+mn-cs"/>
                        </a:rPr>
                        <a:t>2.1.- VALORE SU HABILIDAD DE LÍDER. </a:t>
                      </a:r>
                      <a:endParaRPr lang="es-MX" sz="700" dirty="0" smtClean="0">
                        <a:effectLst/>
                        <a:latin typeface="Arial Narrow" panose="020B0606020202030204" pitchFamily="34" charset="0"/>
                      </a:endParaRPr>
                    </a:p>
                  </a:txBody>
                  <a:tcPr marL="91439" marR="91439" marT="45732" marB="45732"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10">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defRPr/>
                      </a:pPr>
                      <a:r>
                        <a:rPr lang="es-ES" sz="700" b="1" i="0" kern="1200" baseline="0" dirty="0" smtClean="0">
                          <a:solidFill>
                            <a:schemeClr val="tx1"/>
                          </a:solidFill>
                          <a:effectLst/>
                          <a:latin typeface="Arial Narrow" panose="020B0606020202030204" pitchFamily="34" charset="0"/>
                          <a:ea typeface="+mn-ea"/>
                          <a:cs typeface="+mn-cs"/>
                        </a:rPr>
                        <a:t>APTITUDES. </a:t>
                      </a:r>
                      <a:r>
                        <a:rPr lang="es-ES" sz="700" b="1" i="1" kern="1200" baseline="0" dirty="0" smtClean="0">
                          <a:solidFill>
                            <a:schemeClr val="tx1"/>
                          </a:solidFill>
                          <a:effectLst/>
                          <a:latin typeface="Arial Narrow" panose="020B0606020202030204" pitchFamily="34" charset="0"/>
                          <a:ea typeface="+mn-ea"/>
                          <a:cs typeface="+mn-cs"/>
                        </a:rPr>
                        <a:t>Continuación…</a:t>
                      </a:r>
                      <a:endParaRPr lang="es-MX" sz="700" dirty="0" smtClean="0">
                        <a:effectLst/>
                        <a:latin typeface="Arial Narrow" panose="020B0606020202030204" pitchFamily="34" charset="0"/>
                      </a:endParaRPr>
                    </a:p>
                  </a:txBody>
                  <a:tcPr marL="91439" marR="91439" marT="45732" marB="45732"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2">
                  <a:txBody>
                    <a:bodyPr/>
                    <a:lstStyle/>
                    <a:p>
                      <a:pPr algn="ctr" rtl="0" eaLnBrk="1" fontAlgn="base" latinLnBrk="0" hangingPunct="1">
                        <a:lnSpc>
                          <a:spcPct val="100000"/>
                        </a:lnSpc>
                        <a:spcAft>
                          <a:spcPts val="0"/>
                        </a:spcAft>
                      </a:pPr>
                      <a:r>
                        <a:rPr lang="es-ES" sz="700" b="1" i="0" kern="1200" baseline="0" dirty="0" smtClean="0">
                          <a:solidFill>
                            <a:schemeClr val="tx1"/>
                          </a:solidFill>
                          <a:effectLst/>
                          <a:latin typeface="Arial Narrow" panose="020B0606020202030204" pitchFamily="34" charset="0"/>
                          <a:ea typeface="+mn-ea"/>
                          <a:cs typeface="+mn-cs"/>
                        </a:rPr>
                        <a:t>1</a:t>
                      </a:r>
                      <a:endParaRPr lang="es-MX" sz="700" dirty="0" smtClean="0">
                        <a:effectLst/>
                        <a:latin typeface="Arial Narrow" panose="020B0606020202030204" pitchFamily="34" charset="0"/>
                      </a:endParaRPr>
                    </a:p>
                    <a:p>
                      <a:pPr algn="ctr" rtl="0" eaLnBrk="1" fontAlgn="base" latinLnBrk="0" hangingPunct="1">
                        <a:lnSpc>
                          <a:spcPct val="100000"/>
                        </a:lnSpc>
                        <a:spcAft>
                          <a:spcPts val="0"/>
                        </a:spcAft>
                      </a:pPr>
                      <a:r>
                        <a:rPr lang="es-ES" sz="700" b="1" i="0" kern="1200" baseline="0" dirty="0" smtClean="0">
                          <a:solidFill>
                            <a:schemeClr val="tx1"/>
                          </a:solidFill>
                          <a:effectLst/>
                          <a:latin typeface="Arial Narrow" panose="020B0606020202030204" pitchFamily="34" charset="0"/>
                          <a:ea typeface="+mn-ea"/>
                          <a:cs typeface="+mn-cs"/>
                        </a:rPr>
                        <a:t>NUNCA</a:t>
                      </a:r>
                      <a:endParaRPr lang="es-MX" sz="700" dirty="0">
                        <a:effectLst/>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s-MX"/>
                    </a:p>
                  </a:txBody>
                  <a:tcPr/>
                </a:tc>
                <a:tc gridSpan="2">
                  <a:txBody>
                    <a:bodyPr/>
                    <a:lstStyle/>
                    <a:p>
                      <a:pPr algn="ctr" rtl="0" eaLnBrk="1" fontAlgn="base" latinLnBrk="0" hangingPunct="1">
                        <a:lnSpc>
                          <a:spcPct val="100000"/>
                        </a:lnSpc>
                        <a:spcAft>
                          <a:spcPts val="0"/>
                        </a:spcAft>
                      </a:pPr>
                      <a:r>
                        <a:rPr lang="es-ES" sz="700" b="1" i="0" kern="1200" baseline="0" dirty="0" smtClean="0">
                          <a:solidFill>
                            <a:schemeClr val="tx1"/>
                          </a:solidFill>
                          <a:effectLst/>
                          <a:latin typeface="Arial Narrow" panose="020B0606020202030204" pitchFamily="34" charset="0"/>
                          <a:ea typeface="+mn-ea"/>
                          <a:cs typeface="+mn-cs"/>
                        </a:rPr>
                        <a:t>2 </a:t>
                      </a:r>
                      <a:endParaRPr lang="es-MX" sz="700" dirty="0" smtClean="0">
                        <a:effectLst/>
                        <a:latin typeface="Arial Narrow" panose="020B0606020202030204" pitchFamily="34" charset="0"/>
                      </a:endParaRPr>
                    </a:p>
                    <a:p>
                      <a:pPr algn="ctr">
                        <a:lnSpc>
                          <a:spcPct val="100000"/>
                        </a:lnSpc>
                        <a:spcAft>
                          <a:spcPts val="0"/>
                        </a:spcAft>
                      </a:pPr>
                      <a:r>
                        <a:rPr lang="es-ES" sz="700" b="1" i="0" kern="1200" baseline="0" dirty="0" smtClean="0">
                          <a:solidFill>
                            <a:schemeClr val="tx1"/>
                          </a:solidFill>
                          <a:effectLst/>
                          <a:latin typeface="Arial Narrow" panose="020B0606020202030204" pitchFamily="34" charset="0"/>
                          <a:ea typeface="+mn-ea"/>
                          <a:cs typeface="+mn-cs"/>
                        </a:rPr>
                        <a:t>A VECES</a:t>
                      </a:r>
                      <a:endParaRPr lang="es-MX" sz="700" dirty="0">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s-MX"/>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700" b="1" i="0" kern="1200" baseline="0" dirty="0" smtClean="0">
                          <a:solidFill>
                            <a:schemeClr val="tx1"/>
                          </a:solidFill>
                          <a:effectLst/>
                          <a:latin typeface="Arial Narrow" panose="020B0606020202030204" pitchFamily="34" charset="0"/>
                          <a:ea typeface="+mn-ea"/>
                          <a:cs typeface="+mn-cs"/>
                        </a:rPr>
                        <a:t>3  A MENUDO</a:t>
                      </a:r>
                      <a:endParaRPr lang="es-MX" sz="700" dirty="0" smtClean="0">
                        <a:effectLst/>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s-MX"/>
                    </a:p>
                  </a:txBody>
                  <a:tcPr/>
                </a:tc>
                <a:tc>
                  <a:txBody>
                    <a:bodyPr/>
                    <a:lstStyle/>
                    <a:p>
                      <a:pPr algn="ctr" rtl="0" eaLnBrk="1" fontAlgn="base" latinLnBrk="0" hangingPunct="1">
                        <a:lnSpc>
                          <a:spcPct val="100000"/>
                        </a:lnSpc>
                        <a:spcAft>
                          <a:spcPts val="0"/>
                        </a:spcAft>
                      </a:pPr>
                      <a:r>
                        <a:rPr lang="es-ES" sz="700" b="1" i="0" kern="1200" baseline="0" dirty="0" smtClean="0">
                          <a:solidFill>
                            <a:schemeClr val="tx1"/>
                          </a:solidFill>
                          <a:effectLst/>
                          <a:latin typeface="Arial Narrow" panose="020B0606020202030204" pitchFamily="34" charset="0"/>
                          <a:ea typeface="+mn-ea"/>
                          <a:cs typeface="+mn-cs"/>
                        </a:rPr>
                        <a:t>4 </a:t>
                      </a:r>
                      <a:endParaRPr lang="es-MX" sz="700" dirty="0" smtClean="0">
                        <a:effectLst/>
                        <a:latin typeface="Arial Narrow" panose="020B0606020202030204" pitchFamily="34" charset="0"/>
                      </a:endParaRPr>
                    </a:p>
                    <a:p>
                      <a:pPr algn="ctr" rtl="0" eaLnBrk="1" fontAlgn="base" latinLnBrk="0" hangingPunct="1">
                        <a:lnSpc>
                          <a:spcPct val="100000"/>
                        </a:lnSpc>
                        <a:spcAft>
                          <a:spcPts val="0"/>
                        </a:spcAft>
                      </a:pPr>
                      <a:r>
                        <a:rPr lang="es-ES" sz="700" b="1" i="0" kern="1200" baseline="0" dirty="0" smtClean="0">
                          <a:solidFill>
                            <a:schemeClr val="tx1"/>
                          </a:solidFill>
                          <a:effectLst/>
                          <a:latin typeface="Arial Narrow" panose="020B0606020202030204" pitchFamily="34" charset="0"/>
                          <a:ea typeface="+mn-ea"/>
                          <a:cs typeface="+mn-cs"/>
                        </a:rPr>
                        <a:t>SIEMPRE</a:t>
                      </a:r>
                      <a:endParaRPr lang="es-MX" sz="700" dirty="0" smtClean="0">
                        <a:effectLst/>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r>
              <a:tr h="0">
                <a:tc gridSpan="10">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defRPr/>
                      </a:pPr>
                      <a:r>
                        <a:rPr lang="es-MX" sz="700" dirty="0" smtClean="0">
                          <a:effectLst/>
                          <a:latin typeface="Arial Narrow" panose="020B0606020202030204" pitchFamily="34" charset="0"/>
                        </a:rPr>
                        <a:t>SUBTOTAL</a:t>
                      </a:r>
                    </a:p>
                  </a:txBody>
                  <a:tcPr marL="91439" marR="91439" marT="45732" marB="45732"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2">
                  <a:txBody>
                    <a:bodyPr/>
                    <a:lstStyle/>
                    <a:p>
                      <a:pPr algn="ctr" rtl="0" eaLnBrk="1" fontAlgn="base" latinLnBrk="0" hangingPunct="1">
                        <a:lnSpc>
                          <a:spcPct val="100000"/>
                        </a:lnSpc>
                        <a:spcAft>
                          <a:spcPts val="0"/>
                        </a:spcAft>
                      </a:pPr>
                      <a:endParaRPr lang="es-MX" sz="700" dirty="0">
                        <a:effectLst/>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gridSpan="2">
                  <a:txBody>
                    <a:bodyPr/>
                    <a:lstStyle/>
                    <a:p>
                      <a:pPr algn="ctr">
                        <a:lnSpc>
                          <a:spcPct val="100000"/>
                        </a:lnSpc>
                        <a:spcAft>
                          <a:spcPts val="0"/>
                        </a:spcAft>
                      </a:pPr>
                      <a:endParaRPr lang="es-MX" sz="700" dirty="0">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gridSpan="2">
                  <a:txBody>
                    <a:bodyPr/>
                    <a:lstStyle/>
                    <a:p>
                      <a:pPr algn="ctr">
                        <a:lnSpc>
                          <a:spcPct val="100000"/>
                        </a:lnSpc>
                        <a:spcAft>
                          <a:spcPts val="0"/>
                        </a:spcAft>
                      </a:pPr>
                      <a:endParaRPr lang="es-MX" sz="700" dirty="0">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a:txBody>
                    <a:bodyPr/>
                    <a:lstStyle/>
                    <a:p>
                      <a:pPr algn="ctr">
                        <a:lnSpc>
                          <a:spcPct val="100000"/>
                        </a:lnSpc>
                        <a:spcAft>
                          <a:spcPts val="0"/>
                        </a:spcAft>
                      </a:pPr>
                      <a:endParaRPr lang="es-MX" sz="700" dirty="0">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0">
                <a:tc gridSpan="10">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defRPr/>
                      </a:pPr>
                      <a:r>
                        <a:rPr lang="es-MX" sz="700" dirty="0" smtClean="0">
                          <a:effectLst/>
                          <a:latin typeface="Arial Narrow" panose="020B0606020202030204" pitchFamily="34" charset="0"/>
                        </a:rPr>
                        <a:t>TOTAL</a:t>
                      </a:r>
                    </a:p>
                  </a:txBody>
                  <a:tcPr marL="91439" marR="91439" marT="45732" marB="45732"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dirty="0"/>
                    </a:p>
                  </a:txBody>
                  <a:tcPr/>
                </a:tc>
                <a:tc gridSpan="2">
                  <a:txBody>
                    <a:bodyPr/>
                    <a:lstStyle/>
                    <a:p>
                      <a:pPr algn="ctr" rtl="0" eaLnBrk="1" fontAlgn="base" latinLnBrk="0" hangingPunct="1">
                        <a:lnSpc>
                          <a:spcPct val="100000"/>
                        </a:lnSpc>
                        <a:spcAft>
                          <a:spcPts val="0"/>
                        </a:spcAft>
                      </a:pPr>
                      <a:endParaRPr lang="es-MX" sz="700" dirty="0">
                        <a:effectLst/>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gridSpan="2">
                  <a:txBody>
                    <a:bodyPr/>
                    <a:lstStyle/>
                    <a:p>
                      <a:pPr algn="ctr">
                        <a:lnSpc>
                          <a:spcPct val="100000"/>
                        </a:lnSpc>
                        <a:spcAft>
                          <a:spcPts val="0"/>
                        </a:spcAft>
                      </a:pPr>
                      <a:endParaRPr lang="es-MX" sz="700" dirty="0">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gridSpan="2">
                  <a:txBody>
                    <a:bodyPr/>
                    <a:lstStyle/>
                    <a:p>
                      <a:pPr algn="ctr">
                        <a:lnSpc>
                          <a:spcPct val="100000"/>
                        </a:lnSpc>
                        <a:spcAft>
                          <a:spcPts val="0"/>
                        </a:spcAft>
                      </a:pPr>
                      <a:endParaRPr lang="es-MX" sz="700" dirty="0">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a:txBody>
                    <a:bodyPr/>
                    <a:lstStyle/>
                    <a:p>
                      <a:pPr algn="ctr">
                        <a:lnSpc>
                          <a:spcPct val="100000"/>
                        </a:lnSpc>
                        <a:spcAft>
                          <a:spcPts val="0"/>
                        </a:spcAft>
                      </a:pPr>
                      <a:endParaRPr lang="es-MX" sz="700" dirty="0">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80000">
                <a:tc gridSpan="8">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defRPr/>
                      </a:pPr>
                      <a:r>
                        <a:rPr lang="es-MX" sz="700" b="1" i="0" kern="1200" baseline="0" dirty="0" smtClean="0">
                          <a:solidFill>
                            <a:schemeClr val="tx1"/>
                          </a:solidFill>
                          <a:effectLst/>
                          <a:latin typeface="Arial Narrow" panose="020B0606020202030204" pitchFamily="34" charset="0"/>
                          <a:ea typeface="+mn-ea"/>
                          <a:cs typeface="+mn-cs"/>
                        </a:rPr>
                        <a:t>ANOTE SUS COMENTARIOS ACERCA DE LA UTILIDAD DE APLICAR POR USTED EL RESULTADO DE ESTA EVALUACIÓN</a:t>
                      </a:r>
                      <a:r>
                        <a:rPr lang="es-MX" sz="700" b="1" i="0" kern="1200" baseline="0" dirty="0" smtClean="0">
                          <a:solidFill>
                            <a:srgbClr val="C00000"/>
                          </a:solidFill>
                          <a:effectLst/>
                          <a:latin typeface="Arial Narrow" panose="020B0606020202030204" pitchFamily="34" charset="0"/>
                          <a:ea typeface="+mn-ea"/>
                          <a:cs typeface="+mn-cs"/>
                        </a:rPr>
                        <a:t> </a:t>
                      </a:r>
                      <a:r>
                        <a:rPr lang="es-MX" sz="700" b="1" i="1" kern="1200" baseline="0" dirty="0" smtClean="0">
                          <a:solidFill>
                            <a:srgbClr val="C00000"/>
                          </a:solidFill>
                          <a:effectLst/>
                          <a:latin typeface="Arial Narrow" panose="020B0606020202030204" pitchFamily="34" charset="0"/>
                          <a:ea typeface="+mn-ea"/>
                          <a:cs typeface="+mn-cs"/>
                        </a:rPr>
                        <a:t>(OBLIGATORIO)</a:t>
                      </a:r>
                      <a:endParaRPr lang="es-MX" sz="700" dirty="0" smtClean="0">
                        <a:solidFill>
                          <a:srgbClr val="C00000"/>
                        </a:solidFill>
                        <a:effectLst/>
                        <a:latin typeface="Arial Narrow" panose="020B0606020202030204" pitchFamily="34" charset="0"/>
                      </a:endParaRPr>
                    </a:p>
                  </a:txBody>
                  <a:tcPr marL="91439" marR="91439" marT="45732" marB="45732"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dirty="0"/>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9">
                  <a:txBody>
                    <a:bodyPr/>
                    <a:lstStyle/>
                    <a:p>
                      <a:endParaRPr lang="es-MX" sz="600" dirty="0">
                        <a:latin typeface="Arial Narrow" panose="020B0606020202030204" pitchFamily="34"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pPr algn="ctr" rtl="0" eaLnBrk="1" fontAlgn="base" latinLnBrk="0" hangingPunct="1"/>
                      <a:endParaRPr lang="es-MX" sz="900" dirty="0">
                        <a:effectLst/>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s-MX"/>
                    </a:p>
                  </a:txBody>
                  <a:tcPr/>
                </a:tc>
                <a:tc hMerge="1">
                  <a:txBody>
                    <a:bodyPr/>
                    <a:lstStyle/>
                    <a:p>
                      <a:pPr algn="ctr"/>
                      <a:endParaRPr lang="es-MX" sz="900" dirty="0">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s-MX"/>
                    </a:p>
                  </a:txBody>
                  <a:tcPr/>
                </a:tc>
                <a:tc hMerge="1">
                  <a:txBody>
                    <a:bodyPr/>
                    <a:lstStyle/>
                    <a:p>
                      <a:pPr algn="ctr"/>
                      <a:endParaRPr lang="es-MX" sz="900" dirty="0">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s-MX"/>
                    </a:p>
                  </a:txBody>
                  <a:tcPr/>
                </a:tc>
                <a:tc hMerge="1">
                  <a:txBody>
                    <a:bodyPr/>
                    <a:lstStyle/>
                    <a:p>
                      <a:pPr algn="ctr"/>
                      <a:endParaRPr lang="es-MX" sz="900" dirty="0">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lumMod val="20000"/>
                        <a:lumOff val="80000"/>
                      </a:schemeClr>
                    </a:solidFill>
                  </a:tcPr>
                </a:tc>
              </a:tr>
              <a:tr h="144000">
                <a:tc gridSpan="8">
                  <a:txBody>
                    <a:bodyPr/>
                    <a:lstStyle/>
                    <a:p>
                      <a:endParaRPr lang="es-MX" sz="600" strike="sngStrike" dirty="0">
                        <a:latin typeface="Arial Narrow" panose="020B0606020202030204" pitchFamily="34" charset="0"/>
                      </a:endParaRPr>
                    </a:p>
                  </a:txBody>
                  <a:tcPr marL="91439" marR="91439"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9">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defRPr/>
                      </a:pPr>
                      <a:endParaRPr lang="es-MX" sz="600" strike="sngStrike" dirty="0" smtClean="0">
                        <a:solidFill>
                          <a:srgbClr val="C00000"/>
                        </a:solidFill>
                        <a:effectLst/>
                        <a:latin typeface="Arial Narrow" panose="020B0606020202030204" pitchFamily="34" charset="0"/>
                      </a:endParaRPr>
                    </a:p>
                  </a:txBody>
                  <a:tcPr marL="91439" marR="91439" marT="45732" marB="45732" anchor="ctr" horzOverflow="overflow">
                    <a:lnL w="12700" cap="flat" cmpd="sng" algn="ctr">
                      <a:solidFill>
                        <a:schemeClr val="bg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sp>
        <p:nvSpPr>
          <p:cNvPr id="6" name="5 Marcador de número de diapositiva"/>
          <p:cNvSpPr>
            <a:spLocks noGrp="1"/>
          </p:cNvSpPr>
          <p:nvPr>
            <p:ph type="sldNum" sz="quarter" idx="12"/>
          </p:nvPr>
        </p:nvSpPr>
        <p:spPr bwMode="auto">
          <a:xfrm>
            <a:off x="6553200" y="6520259"/>
            <a:ext cx="2133600" cy="365125"/>
          </a:xfrm>
          <a:ln>
            <a:miter lim="800000"/>
            <a:headEnd/>
            <a:tailEnd/>
          </a:ln>
        </p:spPr>
        <p:txBody>
          <a:bodyPr wrap="square" numCol="1" anchorCtr="0" compatLnSpc="1">
            <a:prstTxWarp prst="textNoShape">
              <a:avLst/>
            </a:prstTxWarp>
          </a:bodyPr>
          <a:lstStyle/>
          <a:p>
            <a:pPr>
              <a:defRPr/>
            </a:pPr>
            <a:fld id="{87DD79BC-570D-4147-B8B7-F292FFF6D275}" type="slidenum">
              <a:rPr lang="es-ES"/>
              <a:pPr>
                <a:defRPr/>
              </a:pPr>
              <a:t>3</a:t>
            </a:fld>
            <a:endParaRPr lang="es-ES" dirty="0"/>
          </a:p>
        </p:txBody>
      </p:sp>
      <p:graphicFrame>
        <p:nvGraphicFramePr>
          <p:cNvPr id="7" name="Group 2"/>
          <p:cNvGraphicFramePr>
            <a:graphicFrameLocks noGrp="1"/>
          </p:cNvGraphicFramePr>
          <p:nvPr>
            <p:extLst>
              <p:ext uri="{D42A27DB-BD31-4B8C-83A1-F6EECF244321}">
                <p14:modId xmlns:p14="http://schemas.microsoft.com/office/powerpoint/2010/main" val="1894793711"/>
              </p:ext>
            </p:extLst>
          </p:nvPr>
        </p:nvGraphicFramePr>
        <p:xfrm>
          <a:off x="395963" y="132536"/>
          <a:ext cx="8460000" cy="990680"/>
        </p:xfrm>
        <a:graphic>
          <a:graphicData uri="http://schemas.openxmlformats.org/drawingml/2006/table">
            <a:tbl>
              <a:tblPr/>
              <a:tblGrid>
                <a:gridCol w="940669"/>
                <a:gridCol w="868706"/>
                <a:gridCol w="506745"/>
                <a:gridCol w="796315"/>
                <a:gridCol w="579137"/>
                <a:gridCol w="579137"/>
                <a:gridCol w="579137"/>
                <a:gridCol w="868706"/>
                <a:gridCol w="217176"/>
                <a:gridCol w="579137"/>
                <a:gridCol w="479424"/>
                <a:gridCol w="497738"/>
                <a:gridCol w="566956"/>
                <a:gridCol w="401017"/>
              </a:tblGrid>
              <a:tr h="0">
                <a:tc gridSpan="14">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MX" sz="700" b="1" i="0" u="none" strike="noStrike" cap="none" normalizeH="0" baseline="0" dirty="0" smtClean="0">
                          <a:ln>
                            <a:noFill/>
                          </a:ln>
                          <a:solidFill>
                            <a:srgbClr val="382A5C"/>
                          </a:solidFill>
                          <a:effectLst/>
                          <a:latin typeface="Arial Narrow" pitchFamily="34" charset="0"/>
                          <a:cs typeface="Times New Roman" panose="02020603050405020304" pitchFamily="18" charset="0"/>
                        </a:rPr>
                        <a:t>TGE 2018.  MODULO I . TÉCNICAS DE DESARROLLO ORGANIZACIONAL . CUESTIONARIO MODULAR - CM</a:t>
                      </a:r>
                      <a:endParaRPr kumimoji="0" lang="es-ES" sz="700" b="1" i="0" u="none" strike="noStrike" cap="none" normalizeH="0" baseline="0" dirty="0" smtClean="0">
                        <a:ln>
                          <a:noFill/>
                        </a:ln>
                        <a:solidFill>
                          <a:srgbClr val="382A5C"/>
                        </a:solidFill>
                        <a:effectLst/>
                        <a:latin typeface="Arial Narrow" pitchFamily="34" charset="0"/>
                        <a:cs typeface="Times New Roman" panose="02020603050405020304" pitchFamily="18"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s-MX"/>
                    </a:p>
                  </a:txBody>
                  <a:tcPr/>
                </a:tc>
                <a:tc hMerge="1">
                  <a:txBody>
                    <a:bodyPr/>
                    <a:lstStyle/>
                    <a:p>
                      <a:endParaRPr lang="es-MX"/>
                    </a:p>
                  </a:txBody>
                  <a:tcPr/>
                </a:tc>
                <a:tc hMerge="1">
                  <a:txBody>
                    <a:bodyPr/>
                    <a:lstStyle/>
                    <a:p>
                      <a:endParaRPr lang="en-US"/>
                    </a:p>
                  </a:txBody>
                  <a:tcPr/>
                </a:tc>
                <a:tc hMerge="1">
                  <a:txBody>
                    <a:bodyPr/>
                    <a:lstStyle/>
                    <a:p>
                      <a:endParaRPr lang="es-MX"/>
                    </a:p>
                  </a:txBody>
                  <a:tcPr/>
                </a:tc>
                <a:tc hMerge="1">
                  <a:txBody>
                    <a:bodyPr/>
                    <a:lstStyle/>
                    <a:p>
                      <a:endParaRPr lang="en-US"/>
                    </a:p>
                  </a:txBody>
                  <a:tcPr/>
                </a:tc>
                <a:tc hMerge="1">
                  <a:txBody>
                    <a:bodyPr/>
                    <a:lstStyle/>
                    <a:p>
                      <a:endParaRPr lang="es-MX"/>
                    </a:p>
                  </a:txBody>
                  <a:tcPr/>
                </a:tc>
                <a:tc hMerge="1">
                  <a:txBody>
                    <a:bodyPr/>
                    <a:lstStyle/>
                    <a:p>
                      <a:endParaRPr lang="es-MX"/>
                    </a:p>
                  </a:txBody>
                  <a:tcPr/>
                </a:tc>
                <a:tc hMerge="1">
                  <a:txBody>
                    <a:bodyPr/>
                    <a:lstStyle/>
                    <a:p>
                      <a:endParaRPr lang="en-US"/>
                    </a:p>
                  </a:txBody>
                  <a:tcPr/>
                </a:tc>
                <a:tc hMerge="1">
                  <a:txBody>
                    <a:bodyPr/>
                    <a:lstStyle/>
                    <a:p>
                      <a:endParaRPr lang="es-MX"/>
                    </a:p>
                  </a:txBody>
                  <a:tcPr/>
                </a:tc>
                <a:tc hMerge="1">
                  <a:txBody>
                    <a:bodyPr/>
                    <a:lstStyle/>
                    <a:p>
                      <a:endParaRPr lang="en-US"/>
                    </a:p>
                  </a:txBody>
                  <a:tcPr/>
                </a:tc>
                <a:tc hMerge="1">
                  <a:txBody>
                    <a:bodyPr/>
                    <a:lstStyle/>
                    <a:p>
                      <a:endParaRPr lang="en-US"/>
                    </a:p>
                  </a:txBody>
                  <a:tcPr/>
                </a:tc>
              </a:tr>
              <a:tr h="0">
                <a:tc gridSpan="14">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ES" sz="700" b="1" i="0" u="none" strike="noStrike" cap="none" normalizeH="0" baseline="0" dirty="0" smtClean="0">
                          <a:ln>
                            <a:noFill/>
                          </a:ln>
                          <a:solidFill>
                            <a:srgbClr val="382A5C"/>
                          </a:solidFill>
                          <a:effectLst/>
                          <a:latin typeface="Arial Narrow" panose="020B0606020202030204" pitchFamily="34" charset="0"/>
                          <a:cs typeface="Times New Roman" panose="02020603050405020304" pitchFamily="18" charset="0"/>
                        </a:rPr>
                        <a:t>1ª  SECCIÓN: DATOS GENERALES</a:t>
                      </a: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pPr algn="ctr"/>
                      <a:endParaRPr lang="es-MX" sz="1000" b="1" dirty="0">
                        <a:latin typeface="Arial Narrow" panose="020B0606020202030204" pitchFamily="34"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s-MX"/>
                    </a:p>
                  </a:txBody>
                  <a:tcPr/>
                </a:tc>
                <a:tc hMerge="1">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s-MX"/>
                    </a:p>
                  </a:txBody>
                  <a:tcPr/>
                </a:tc>
                <a:tc hMerge="1">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s-MX"/>
                    </a:p>
                  </a:txBody>
                  <a:tcPr/>
                </a:tc>
              </a:tr>
              <a:tr h="0">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MX" sz="700" b="1" i="0" u="none" strike="noStrike" cap="none" normalizeH="0" baseline="0" dirty="0" smtClean="0">
                          <a:ln>
                            <a:noFill/>
                          </a:ln>
                          <a:solidFill>
                            <a:srgbClr val="382A5C"/>
                          </a:solidFill>
                          <a:effectLst/>
                          <a:latin typeface="Arial Narrow" panose="020B0606020202030204" pitchFamily="34" charset="0"/>
                          <a:cs typeface="Times New Roman" panose="02020603050405020304" pitchFamily="18" charset="0"/>
                        </a:rPr>
                        <a:t>NOMBRE:</a:t>
                      </a:r>
                      <a:endParaRPr kumimoji="0" lang="es-ES" sz="700" b="1" i="0" u="none" strike="noStrike" cap="none" normalizeH="0" baseline="0" dirty="0" smtClean="0">
                        <a:ln>
                          <a:noFill/>
                        </a:ln>
                        <a:solidFill>
                          <a:srgbClr val="382A5C"/>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gridSpan="6">
                  <a:txBody>
                    <a:bodyPr/>
                    <a:lstStyle/>
                    <a:p>
                      <a:pPr marL="0" marR="0" lvl="0" indent="0" algn="ctr" defTabSz="914400" rtl="0" eaLnBrk="1" fontAlgn="base" latinLnBrk="0" hangingPunct="1">
                        <a:lnSpc>
                          <a:spcPct val="100000"/>
                        </a:lnSpc>
                        <a:spcBef>
                          <a:spcPts val="0"/>
                        </a:spcBef>
                        <a:spcAft>
                          <a:spcPts val="0"/>
                        </a:spcAft>
                        <a:buClrTx/>
                        <a:buSzTx/>
                        <a:buFontTx/>
                        <a:buNone/>
                        <a:tabLst/>
                      </a:pPr>
                      <a:endParaRPr kumimoji="0" lang="es-ES" sz="700" b="1" i="0" u="none" strike="noStrike" cap="none" normalizeH="0" baseline="0" dirty="0" smtClean="0">
                        <a:ln>
                          <a:noFill/>
                        </a:ln>
                        <a:solidFill>
                          <a:srgbClr val="382A5C"/>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endParaRPr lang="es-MX"/>
                    </a:p>
                  </a:txBody>
                  <a:tcPr/>
                </a:tc>
                <a:tc hMerge="1">
                  <a:txBody>
                    <a:bodyPr/>
                    <a:lstStyle/>
                    <a:p>
                      <a:endParaRPr lang="es-MX"/>
                    </a:p>
                  </a:txBody>
                  <a:tcPr/>
                </a:tc>
                <a:tc hMerge="1">
                  <a:txBody>
                    <a:bodyPr/>
                    <a:lstStyle/>
                    <a:p>
                      <a:endParaRPr lang="en-US"/>
                    </a:p>
                  </a:txBody>
                  <a:tcPr/>
                </a:tc>
                <a:tc hMerge="1">
                  <a:txBody>
                    <a:bodyPr/>
                    <a:lstStyle/>
                    <a:p>
                      <a:endParaRPr lang="es-MX"/>
                    </a:p>
                  </a:txBody>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MX" sz="700" b="1" i="0" u="none" strike="noStrike" cap="none" normalizeH="0" baseline="0" dirty="0" smtClean="0">
                          <a:ln>
                            <a:noFill/>
                          </a:ln>
                          <a:solidFill>
                            <a:srgbClr val="382A5C"/>
                          </a:solidFill>
                          <a:effectLst/>
                          <a:latin typeface="Arial Narrow" panose="020B0606020202030204" pitchFamily="34" charset="0"/>
                          <a:cs typeface="Times New Roman" panose="02020603050405020304" pitchFamily="18" charset="0"/>
                        </a:rPr>
                        <a:t>CARRERA</a:t>
                      </a:r>
                      <a:endParaRPr kumimoji="0" lang="es-ES" sz="700" b="1" i="0" u="none" strike="noStrike" cap="none" normalizeH="0" baseline="0" dirty="0" smtClean="0">
                        <a:ln>
                          <a:noFill/>
                        </a:ln>
                        <a:solidFill>
                          <a:srgbClr val="382A5C"/>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gridSpan="2">
                  <a:txBody>
                    <a:bodyPr/>
                    <a:lstStyle/>
                    <a:p>
                      <a:pPr algn="ctr">
                        <a:spcBef>
                          <a:spcPts val="0"/>
                        </a:spcBef>
                        <a:spcAft>
                          <a:spcPts val="0"/>
                        </a:spcAft>
                      </a:pPr>
                      <a:endParaRPr lang="es-MX" sz="700" b="1" dirty="0">
                        <a:solidFill>
                          <a:srgbClr val="382A5C"/>
                        </a:solidFill>
                        <a:latin typeface="Arial Narrow" panose="020B0606020202030204" pitchFamily="34"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s-MX"/>
                    </a:p>
                  </a:txBody>
                  <a:tcPr/>
                </a:tc>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US" sz="700" b="1" i="0" u="none" strike="noStrike" cap="none" normalizeH="0" baseline="0" dirty="0" smtClean="0">
                          <a:ln>
                            <a:noFill/>
                          </a:ln>
                          <a:solidFill>
                            <a:srgbClr val="382A5C"/>
                          </a:solidFill>
                          <a:effectLst/>
                          <a:latin typeface="Arial Narrow" panose="020B0606020202030204" pitchFamily="34" charset="0"/>
                          <a:cs typeface="Times New Roman" panose="02020603050405020304" pitchFamily="18" charset="0"/>
                        </a:rPr>
                        <a:t># </a:t>
                      </a:r>
                      <a:r>
                        <a:rPr kumimoji="0" lang="es-MX" sz="700" b="1" i="0" u="none" strike="noStrike" cap="none" normalizeH="0" baseline="0" dirty="0" smtClean="0">
                          <a:ln>
                            <a:noFill/>
                          </a:ln>
                          <a:solidFill>
                            <a:srgbClr val="382A5C"/>
                          </a:solidFill>
                          <a:effectLst/>
                          <a:latin typeface="Arial Narrow" panose="020B0606020202030204" pitchFamily="34" charset="0"/>
                          <a:cs typeface="Times New Roman" panose="02020603050405020304" pitchFamily="18" charset="0"/>
                        </a:rPr>
                        <a:t>MATRICULA</a:t>
                      </a:r>
                      <a:endParaRPr kumimoji="0" lang="es-ES" sz="700" b="1" i="0" u="none" strike="noStrike" cap="none" normalizeH="0" baseline="0" dirty="0" smtClean="0">
                        <a:ln>
                          <a:noFill/>
                        </a:ln>
                        <a:solidFill>
                          <a:srgbClr val="382A5C"/>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s-MX"/>
                    </a:p>
                  </a:txBody>
                  <a:tcPr/>
                </a:tc>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700" b="1" i="0" u="none" strike="noStrike" cap="none" normalizeH="0" baseline="0" dirty="0" smtClean="0">
                        <a:ln>
                          <a:noFill/>
                        </a:ln>
                        <a:solidFill>
                          <a:srgbClr val="382A5C"/>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100" b="1" i="0" u="none" strike="noStrike" cap="none" normalizeH="0" baseline="0" dirty="0" smtClean="0">
                        <a:ln>
                          <a:noFill/>
                        </a:ln>
                        <a:solidFill>
                          <a:schemeClr val="tx1"/>
                        </a:solidFill>
                        <a:effectLst/>
                        <a:latin typeface="Arial Narrow" pitchFamily="34" charset="0"/>
                      </a:endParaRP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r>
              <a:tr h="0">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MX" sz="700" b="1" i="0" u="none" strike="noStrike" cap="none" normalizeH="0" baseline="0" dirty="0" smtClean="0">
                          <a:ln>
                            <a:noFill/>
                          </a:ln>
                          <a:solidFill>
                            <a:srgbClr val="382A5C"/>
                          </a:solidFill>
                          <a:effectLst/>
                          <a:latin typeface="Arial Narrow" panose="020B0606020202030204" pitchFamily="34" charset="0"/>
                          <a:cs typeface="Times New Roman" panose="02020603050405020304" pitchFamily="18" charset="0"/>
                        </a:rPr>
                        <a:t>EDAD</a:t>
                      </a:r>
                      <a:endParaRPr kumimoji="0" lang="es-ES" sz="700" b="1" i="0" u="none" strike="noStrike" cap="none" normalizeH="0" baseline="0" dirty="0" smtClean="0">
                        <a:ln>
                          <a:noFill/>
                        </a:ln>
                        <a:solidFill>
                          <a:srgbClr val="382A5C"/>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ES" sz="700" b="1" i="0" u="none" strike="noStrike" cap="none" normalizeH="0" baseline="0" dirty="0" smtClean="0">
                          <a:ln>
                            <a:noFill/>
                          </a:ln>
                          <a:solidFill>
                            <a:srgbClr val="382A5C"/>
                          </a:solidFill>
                          <a:effectLst/>
                          <a:latin typeface="Arial Narrow" panose="020B0606020202030204" pitchFamily="34" charset="0"/>
                          <a:cs typeface="Times New Roman" panose="02020603050405020304" pitchFamily="18" charset="0"/>
                        </a:rPr>
                        <a:t>             AÑOS</a:t>
                      </a: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gridSpan="3">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MX" sz="700" b="1" i="0" u="none" strike="noStrike" cap="none" normalizeH="0" baseline="0" dirty="0" smtClean="0">
                          <a:ln>
                            <a:noFill/>
                          </a:ln>
                          <a:solidFill>
                            <a:srgbClr val="382A5C"/>
                          </a:solidFill>
                          <a:effectLst/>
                          <a:latin typeface="Arial Narrow" panose="020B0606020202030204" pitchFamily="34" charset="0"/>
                          <a:cs typeface="Times New Roman" panose="02020603050405020304" pitchFamily="18" charset="0"/>
                        </a:rPr>
                        <a:t>LUGAR ACTUAL DE RESIDENCIA</a:t>
                      </a:r>
                      <a:endParaRPr kumimoji="0" lang="es-ES" sz="700" b="1" i="0" u="none" strike="noStrike" cap="none" normalizeH="0" baseline="0" dirty="0" smtClean="0">
                        <a:ln>
                          <a:noFill/>
                        </a:ln>
                        <a:solidFill>
                          <a:srgbClr val="382A5C"/>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s-MX"/>
                    </a:p>
                  </a:txBody>
                  <a:tcPr/>
                </a:tc>
                <a:tc hMerge="1">
                  <a:txBody>
                    <a:bodyPr/>
                    <a:lstStyle/>
                    <a:p>
                      <a:endParaRPr lang="es-MX"/>
                    </a:p>
                  </a:txBody>
                  <a:tcPr/>
                </a:tc>
                <a:tc gridSpan="2">
                  <a:txBody>
                    <a:bodyPr/>
                    <a:lstStyle/>
                    <a:p>
                      <a:pPr marL="0" marR="0" lvl="0" indent="0" algn="ctr" defTabSz="914400" rtl="0" eaLnBrk="1" fontAlgn="base" latinLnBrk="0" hangingPunct="1">
                        <a:lnSpc>
                          <a:spcPct val="100000"/>
                        </a:lnSpc>
                        <a:spcBef>
                          <a:spcPts val="0"/>
                        </a:spcBef>
                        <a:spcAft>
                          <a:spcPts val="0"/>
                        </a:spcAft>
                        <a:buClrTx/>
                        <a:buSzTx/>
                        <a:buFontTx/>
                        <a:buNone/>
                        <a:tabLst/>
                      </a:pPr>
                      <a:endParaRPr kumimoji="0" lang="es-ES" sz="700" b="1" i="0" u="none" strike="noStrike" cap="none" normalizeH="0" baseline="0" dirty="0" smtClean="0">
                        <a:ln>
                          <a:noFill/>
                        </a:ln>
                        <a:solidFill>
                          <a:srgbClr val="382A5C"/>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s-MX"/>
                    </a:p>
                  </a:txBody>
                  <a:tcPr/>
                </a:tc>
                <a:tc gridSpan="3">
                  <a:txBody>
                    <a:bodyPr/>
                    <a:lstStyle/>
                    <a:p>
                      <a:pPr algn="ctr">
                        <a:spcBef>
                          <a:spcPts val="0"/>
                        </a:spcBef>
                        <a:spcAft>
                          <a:spcPts val="0"/>
                        </a:spcAft>
                      </a:pPr>
                      <a:r>
                        <a:rPr lang="en-US" sz="700" b="1" dirty="0" smtClean="0">
                          <a:solidFill>
                            <a:srgbClr val="382A5C"/>
                          </a:solidFill>
                          <a:latin typeface="Arial Narrow" panose="020B0606020202030204" pitchFamily="34" charset="0"/>
                          <a:cs typeface="Times New Roman" panose="02020603050405020304" pitchFamily="18" charset="0"/>
                        </a:rPr>
                        <a:t>TRABAJA O HA TRABAJADO</a:t>
                      </a:r>
                      <a:endParaRPr lang="en-US" sz="700" b="1" dirty="0">
                        <a:solidFill>
                          <a:srgbClr val="382A5C"/>
                        </a:solidFill>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s-MX"/>
                    </a:p>
                  </a:txBody>
                  <a:tcPr/>
                </a:tc>
                <a:tc hMerge="1">
                  <a:txBody>
                    <a:bodyPr/>
                    <a:lstStyle/>
                    <a:p>
                      <a:endParaRPr lang="es-MX"/>
                    </a:p>
                  </a:txBody>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ES" sz="700" b="1" i="0" u="none" strike="noStrike" kern="1200" cap="none" normalizeH="0" baseline="0" dirty="0" smtClean="0">
                          <a:ln>
                            <a:noFill/>
                          </a:ln>
                          <a:solidFill>
                            <a:srgbClr val="382A5C"/>
                          </a:solidFill>
                          <a:effectLst/>
                          <a:latin typeface="Arial Narrow" panose="020B0606020202030204" pitchFamily="34" charset="0"/>
                          <a:ea typeface="+mn-ea"/>
                          <a:cs typeface="Times New Roman" panose="02020603050405020304" pitchFamily="18" charset="0"/>
                        </a:rPr>
                        <a:t>SI</a:t>
                      </a: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700" b="1" i="0" u="none" strike="noStrike" kern="1200" cap="none" normalizeH="0" baseline="0" dirty="0" smtClean="0">
                        <a:ln>
                          <a:noFill/>
                        </a:ln>
                        <a:solidFill>
                          <a:srgbClr val="382A5C"/>
                        </a:solidFill>
                        <a:effectLst/>
                        <a:latin typeface="Arial Narrow" panose="020B0606020202030204" pitchFamily="34" charset="0"/>
                        <a:ea typeface="+mn-ea"/>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US" sz="700" b="1" i="0" u="none" strike="noStrike" kern="1200" cap="none" normalizeH="0" baseline="0" dirty="0" smtClean="0">
                          <a:ln>
                            <a:noFill/>
                          </a:ln>
                          <a:solidFill>
                            <a:srgbClr val="382A5C"/>
                          </a:solidFill>
                          <a:effectLst/>
                          <a:latin typeface="Arial Narrow" panose="020B0606020202030204" pitchFamily="34" charset="0"/>
                          <a:ea typeface="+mn-ea"/>
                          <a:cs typeface="Times New Roman" panose="02020603050405020304" pitchFamily="18" charset="0"/>
                        </a:rPr>
                        <a:t>NO</a:t>
                      </a:r>
                      <a:endParaRPr kumimoji="0" lang="en-US" sz="700" b="1" i="0" u="none" strike="noStrike" kern="1200" cap="none" normalizeH="0" baseline="0" dirty="0">
                        <a:ln>
                          <a:noFill/>
                        </a:ln>
                        <a:solidFill>
                          <a:srgbClr val="382A5C"/>
                        </a:solidFill>
                        <a:effectLst/>
                        <a:latin typeface="Arial Narrow" panose="020B0606020202030204" pitchFamily="34" charset="0"/>
                        <a:ea typeface="+mn-ea"/>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700" b="1" i="0" u="none" strike="noStrike" cap="none" normalizeH="0" baseline="0" dirty="0" smtClean="0">
                        <a:ln>
                          <a:noFill/>
                        </a:ln>
                        <a:solidFill>
                          <a:srgbClr val="382A5C"/>
                        </a:solidFill>
                        <a:effectLst/>
                        <a:latin typeface="Arial Narrow"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0">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ES" sz="700" b="1" i="0" u="none" strike="noStrike" cap="none" normalizeH="0" baseline="0" dirty="0" smtClean="0">
                          <a:ln>
                            <a:noFill/>
                          </a:ln>
                          <a:solidFill>
                            <a:srgbClr val="382A5C"/>
                          </a:solidFill>
                          <a:effectLst/>
                          <a:latin typeface="Arial Narrow" panose="020B0606020202030204" pitchFamily="34" charset="0"/>
                          <a:cs typeface="Times New Roman" panose="02020603050405020304" pitchFamily="18" charset="0"/>
                        </a:rPr>
                        <a:t>ESTADO CIVIL</a:t>
                      </a: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ES" sz="700" b="1" i="0" u="none" strike="noStrike" cap="none" normalizeH="0" baseline="0" dirty="0" smtClean="0">
                          <a:ln>
                            <a:noFill/>
                          </a:ln>
                          <a:solidFill>
                            <a:srgbClr val="382A5C"/>
                          </a:solidFill>
                          <a:effectLst/>
                          <a:latin typeface="Arial Narrow" panose="020B0606020202030204" pitchFamily="34" charset="0"/>
                          <a:cs typeface="Times New Roman" panose="02020603050405020304" pitchFamily="18" charset="0"/>
                        </a:rPr>
                        <a:t>SOLTERO</a:t>
                      </a: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endParaRPr kumimoji="0" lang="es-ES" sz="7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ES" sz="7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CASADO</a:t>
                      </a: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endParaRPr kumimoji="0" lang="es-ES" sz="700" b="1" i="0" u="none" strike="noStrike" cap="none" normalizeH="0" baseline="0" dirty="0" smtClean="0">
                        <a:ln>
                          <a:noFill/>
                        </a:ln>
                        <a:solidFill>
                          <a:srgbClr val="382A5C"/>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spcBef>
                          <a:spcPts val="0"/>
                        </a:spcBef>
                        <a:spcAft>
                          <a:spcPts val="0"/>
                        </a:spcAft>
                      </a:pPr>
                      <a:r>
                        <a:rPr lang="en-US" sz="700" b="1" dirty="0" smtClean="0">
                          <a:solidFill>
                            <a:srgbClr val="382A5C"/>
                          </a:solidFill>
                          <a:latin typeface="Arial Narrow" panose="020B0606020202030204" pitchFamily="34" charset="0"/>
                        </a:rPr>
                        <a:t>OTRO</a:t>
                      </a:r>
                      <a:endParaRPr lang="en-US" sz="700" b="1" dirty="0">
                        <a:solidFill>
                          <a:srgbClr val="382A5C"/>
                        </a:solidFill>
                        <a:latin typeface="Arial Narrow" panose="020B0606020202030204" pitchFamily="34"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algn="ctr">
                        <a:spcBef>
                          <a:spcPts val="0"/>
                        </a:spcBef>
                        <a:spcAft>
                          <a:spcPts val="0"/>
                        </a:spcAft>
                      </a:pPr>
                      <a:endParaRPr lang="en-US" sz="700" b="1" dirty="0">
                        <a:solidFill>
                          <a:srgbClr val="382A5C"/>
                        </a:solidFill>
                        <a:latin typeface="Arial Narrow" panose="020B0606020202030204" pitchFamily="34"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gridSpan="2">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MX" sz="700" b="1" i="0" u="none" strike="noStrike" cap="none" normalizeH="0" baseline="0" dirty="0" smtClean="0">
                          <a:ln>
                            <a:noFill/>
                          </a:ln>
                          <a:solidFill>
                            <a:srgbClr val="382A5C"/>
                          </a:solidFill>
                          <a:effectLst/>
                          <a:latin typeface="Arial Narrow" panose="020B0606020202030204" pitchFamily="34" charset="0"/>
                          <a:cs typeface="Times New Roman" panose="02020603050405020304" pitchFamily="18" charset="0"/>
                        </a:rPr>
                        <a:t>NACIONALIDAD</a:t>
                      </a:r>
                      <a:endParaRPr kumimoji="0" lang="es-ES" sz="700" b="1" i="0" u="none" strike="noStrike" cap="none" normalizeH="0" baseline="0" dirty="0" smtClean="0">
                        <a:ln>
                          <a:noFill/>
                        </a:ln>
                        <a:solidFill>
                          <a:srgbClr val="382A5C"/>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s-MX"/>
                    </a:p>
                  </a:txBody>
                  <a:tcPr/>
                </a:tc>
                <a:tc gridSpan="2">
                  <a:txBody>
                    <a:bodyPr/>
                    <a:lstStyle/>
                    <a:p>
                      <a:pPr algn="ctr"/>
                      <a:r>
                        <a:rPr lang="en-US" sz="700" b="1" dirty="0" smtClean="0">
                          <a:solidFill>
                            <a:srgbClr val="382A5C"/>
                          </a:solidFill>
                          <a:latin typeface="Arial Narrow" panose="020B0606020202030204" pitchFamily="34" charset="0"/>
                        </a:rPr>
                        <a:t>MEXICANA</a:t>
                      </a:r>
                      <a:endParaRPr lang="en-US" sz="700" b="1" dirty="0">
                        <a:solidFill>
                          <a:srgbClr val="382A5C"/>
                        </a:solidFill>
                        <a:latin typeface="Arial Narrow" panose="020B0606020202030204" pitchFamily="34"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n-US" sz="1000" dirty="0">
                        <a:latin typeface="Arial Narrow" panose="020B0606020202030204" pitchFamily="34"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endParaRPr lang="es-MX" sz="700" dirty="0">
                        <a:solidFill>
                          <a:srgbClr val="382A5C"/>
                        </a:solidFill>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algn="ctr"/>
                      <a:r>
                        <a:rPr lang="en-US" sz="700" b="1" dirty="0" smtClean="0">
                          <a:solidFill>
                            <a:srgbClr val="382A5C"/>
                          </a:solidFill>
                          <a:latin typeface="Arial Narrow" panose="020B0606020202030204" pitchFamily="34" charset="0"/>
                        </a:rPr>
                        <a:t>OTRA</a:t>
                      </a:r>
                      <a:endParaRPr lang="en-US" sz="700" b="1" dirty="0">
                        <a:solidFill>
                          <a:srgbClr val="382A5C"/>
                        </a:solidFill>
                        <a:latin typeface="Arial Narrow" panose="020B0606020202030204" pitchFamily="34"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algn="ctr"/>
                      <a:endParaRPr lang="en-US" sz="700" dirty="0">
                        <a:solidFill>
                          <a:srgbClr val="382A5C"/>
                        </a:solidFill>
                        <a:latin typeface="Arial Narrow" panose="020B0606020202030204" pitchFamily="34"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graphicFrame>
        <p:nvGraphicFramePr>
          <p:cNvPr id="2" name="1 Tabla"/>
          <p:cNvGraphicFramePr>
            <a:graphicFrameLocks noGrp="1"/>
          </p:cNvGraphicFramePr>
          <p:nvPr>
            <p:extLst>
              <p:ext uri="{D42A27DB-BD31-4B8C-83A1-F6EECF244321}">
                <p14:modId xmlns:p14="http://schemas.microsoft.com/office/powerpoint/2010/main" val="3295166105"/>
              </p:ext>
            </p:extLst>
          </p:nvPr>
        </p:nvGraphicFramePr>
        <p:xfrm>
          <a:off x="395534" y="3863682"/>
          <a:ext cx="8460000" cy="2743454"/>
        </p:xfrm>
        <a:graphic>
          <a:graphicData uri="http://schemas.openxmlformats.org/drawingml/2006/table">
            <a:tbl>
              <a:tblPr/>
              <a:tblGrid>
                <a:gridCol w="1410000"/>
                <a:gridCol w="1410000"/>
                <a:gridCol w="1410000"/>
                <a:gridCol w="882570"/>
                <a:gridCol w="527430"/>
                <a:gridCol w="1410000"/>
                <a:gridCol w="1410000"/>
              </a:tblGrid>
              <a:tr h="144000">
                <a:tc gridSpan="7">
                  <a:txBody>
                    <a:bodyPr/>
                    <a:lstStyle/>
                    <a:p>
                      <a:pPr marL="0" marR="0" indent="0" algn="ctr" rtl="0" eaLnBrk="1" fontAlgn="base" latinLnBrk="0" hangingPunct="1">
                        <a:lnSpc>
                          <a:spcPct val="90000"/>
                        </a:lnSpc>
                        <a:spcBef>
                          <a:spcPts val="0"/>
                        </a:spcBef>
                        <a:spcAft>
                          <a:spcPts val="0"/>
                        </a:spcAft>
                      </a:pPr>
                      <a:r>
                        <a:rPr lang="es-MX" sz="700" b="1" i="0" u="none" strike="noStrike" kern="1200" baseline="0" dirty="0">
                          <a:solidFill>
                            <a:srgbClr val="000000"/>
                          </a:solidFill>
                          <a:effectLst/>
                          <a:latin typeface="Arial Narrow" panose="020B0606020202030204" pitchFamily="34" charset="0"/>
                        </a:rPr>
                        <a:t>2ª  </a:t>
                      </a:r>
                      <a:r>
                        <a:rPr lang="es-MX" sz="700" b="1" i="0" u="none" strike="noStrike" kern="1200" baseline="0" dirty="0" smtClean="0">
                          <a:solidFill>
                            <a:srgbClr val="000000"/>
                          </a:solidFill>
                          <a:effectLst/>
                          <a:latin typeface="Arial Narrow" panose="020B0606020202030204" pitchFamily="34" charset="0"/>
                        </a:rPr>
                        <a:t>SECCIÓN</a:t>
                      </a:r>
                      <a:r>
                        <a:rPr lang="es-MX" sz="700" b="1" i="0" u="none" strike="noStrike" kern="1200" baseline="0" dirty="0">
                          <a:solidFill>
                            <a:srgbClr val="000000"/>
                          </a:solidFill>
                          <a:effectLst/>
                          <a:latin typeface="Arial Narrow" panose="020B0606020202030204" pitchFamily="34" charset="0"/>
                        </a:rPr>
                        <a:t>: RESULTADOS DE LAS AUTOEVALUACIONES Y COMENTARIOS DE SU APLICACIÓN. CONTINUACIÓN….</a:t>
                      </a:r>
                      <a:endParaRPr lang="es-MX"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7">
                  <a:txBody>
                    <a:bodyPr/>
                    <a:lstStyle/>
                    <a:p>
                      <a:pPr marL="0" marR="0" indent="0" algn="ctr" rtl="0" eaLnBrk="1" fontAlgn="base" latinLnBrk="0" hangingPunct="1">
                        <a:lnSpc>
                          <a:spcPct val="90000"/>
                        </a:lnSpc>
                        <a:spcBef>
                          <a:spcPts val="0"/>
                        </a:spcBef>
                        <a:spcAft>
                          <a:spcPts val="0"/>
                        </a:spcAft>
                      </a:pPr>
                      <a:endParaRPr lang="es-MX" sz="1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44000">
                <a:tc gridSpan="7">
                  <a:txBody>
                    <a:bodyPr/>
                    <a:lstStyle/>
                    <a:p>
                      <a:pPr marL="0" marR="0" indent="0" algn="ctr" rtl="0" eaLnBrk="1" fontAlgn="base" latinLnBrk="0" hangingPunct="1">
                        <a:lnSpc>
                          <a:spcPct val="90000"/>
                        </a:lnSpc>
                        <a:spcBef>
                          <a:spcPts val="0"/>
                        </a:spcBef>
                        <a:spcAft>
                          <a:spcPts val="0"/>
                        </a:spcAft>
                      </a:pPr>
                      <a:r>
                        <a:rPr lang="es-ES" sz="700" b="1" i="0" u="none" strike="noStrike" kern="1200" dirty="0">
                          <a:solidFill>
                            <a:srgbClr val="000000"/>
                          </a:solidFill>
                          <a:effectLst/>
                          <a:latin typeface="Arial Narrow" panose="020B0606020202030204" pitchFamily="34" charset="0"/>
                        </a:rPr>
                        <a:t>AUTOEVALUACIÓN 2.2: </a:t>
                      </a:r>
                      <a:r>
                        <a:rPr lang="es-ES" sz="700" b="1" i="0" u="none" strike="noStrike" kern="1200" dirty="0" err="1">
                          <a:solidFill>
                            <a:srgbClr val="000000"/>
                          </a:solidFill>
                          <a:effectLst/>
                          <a:latin typeface="Arial Narrow" panose="020B0606020202030204" pitchFamily="34" charset="0"/>
                        </a:rPr>
                        <a:t>EGOGRAMA</a:t>
                      </a:r>
                      <a:endParaRPr lang="es-ES"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44000">
                <a:tc>
                  <a:txBody>
                    <a:bodyPr/>
                    <a:lstStyle/>
                    <a:p>
                      <a:pPr marL="0" marR="0" indent="0" algn="ctr" rtl="0" eaLnBrk="1" fontAlgn="base" latinLnBrk="0" hangingPunct="1">
                        <a:lnSpc>
                          <a:spcPct val="90000"/>
                        </a:lnSpc>
                        <a:spcBef>
                          <a:spcPts val="0"/>
                        </a:spcBef>
                        <a:spcAft>
                          <a:spcPts val="0"/>
                        </a:spcAft>
                      </a:pPr>
                      <a:r>
                        <a:rPr lang="es-ES" sz="700" b="1" i="0" u="none" strike="noStrike" kern="1200" baseline="0" dirty="0">
                          <a:ln>
                            <a:noFill/>
                          </a:ln>
                          <a:solidFill>
                            <a:srgbClr val="000000"/>
                          </a:solidFill>
                          <a:effectLst/>
                          <a:latin typeface="Arial Narrow" panose="020B0606020202030204" pitchFamily="34" charset="0"/>
                        </a:rPr>
                        <a:t>PC</a:t>
                      </a:r>
                      <a:endParaRPr lang="es-ES"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indent="0" algn="ctr" rtl="0" eaLnBrk="1" fontAlgn="base" latinLnBrk="0" hangingPunct="1">
                        <a:lnSpc>
                          <a:spcPct val="90000"/>
                        </a:lnSpc>
                        <a:spcBef>
                          <a:spcPts val="0"/>
                        </a:spcBef>
                        <a:spcAft>
                          <a:spcPts val="0"/>
                        </a:spcAft>
                      </a:pPr>
                      <a:r>
                        <a:rPr lang="es-ES" sz="700" b="1" i="0" u="none" strike="noStrike" kern="1200" baseline="0" dirty="0" err="1">
                          <a:ln>
                            <a:noFill/>
                          </a:ln>
                          <a:solidFill>
                            <a:srgbClr val="000000"/>
                          </a:solidFill>
                          <a:effectLst/>
                          <a:latin typeface="Arial Narrow" panose="020B0606020202030204" pitchFamily="34" charset="0"/>
                        </a:rPr>
                        <a:t>PN</a:t>
                      </a:r>
                      <a:endParaRPr lang="es-ES"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indent="0" algn="ctr" rtl="0" eaLnBrk="1" fontAlgn="base" latinLnBrk="0" hangingPunct="1">
                        <a:lnSpc>
                          <a:spcPct val="90000"/>
                        </a:lnSpc>
                        <a:spcBef>
                          <a:spcPts val="0"/>
                        </a:spcBef>
                        <a:spcAft>
                          <a:spcPts val="0"/>
                        </a:spcAft>
                      </a:pPr>
                      <a:r>
                        <a:rPr lang="es-ES" sz="700" b="1" i="0" u="none" strike="noStrike" kern="1200" baseline="0" dirty="0">
                          <a:ln>
                            <a:noFill/>
                          </a:ln>
                          <a:solidFill>
                            <a:srgbClr val="000000"/>
                          </a:solidFill>
                          <a:effectLst/>
                          <a:latin typeface="Arial Narrow" panose="020B0606020202030204" pitchFamily="34" charset="0"/>
                        </a:rPr>
                        <a:t>A</a:t>
                      </a:r>
                      <a:endParaRPr lang="es-ES"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gridSpan="2">
                  <a:txBody>
                    <a:bodyPr/>
                    <a:lstStyle/>
                    <a:p>
                      <a:pPr marL="0" marR="0" indent="0" algn="ctr" rtl="0" eaLnBrk="1" fontAlgn="base" latinLnBrk="0" hangingPunct="1">
                        <a:lnSpc>
                          <a:spcPct val="90000"/>
                        </a:lnSpc>
                        <a:spcBef>
                          <a:spcPts val="0"/>
                        </a:spcBef>
                        <a:spcAft>
                          <a:spcPts val="0"/>
                        </a:spcAft>
                      </a:pPr>
                      <a:r>
                        <a:rPr lang="es-ES" sz="700" b="1" i="0" u="none" strike="noStrike" kern="1200" baseline="0" dirty="0" err="1">
                          <a:ln>
                            <a:noFill/>
                          </a:ln>
                          <a:solidFill>
                            <a:srgbClr val="000000"/>
                          </a:solidFill>
                          <a:effectLst/>
                          <a:latin typeface="Arial Narrow" panose="020B0606020202030204" pitchFamily="34" charset="0"/>
                        </a:rPr>
                        <a:t>PF</a:t>
                      </a:r>
                      <a:endParaRPr lang="es-ES"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hMerge="1">
                  <a:txBody>
                    <a:bodyPr/>
                    <a:lstStyle/>
                    <a:p>
                      <a:endParaRPr lang="es-MX"/>
                    </a:p>
                  </a:txBody>
                  <a:tcPr/>
                </a:tc>
                <a:tc>
                  <a:txBody>
                    <a:bodyPr/>
                    <a:lstStyle/>
                    <a:p>
                      <a:pPr marL="0" marR="0" indent="0" algn="ctr" rtl="0" eaLnBrk="1" fontAlgn="base" latinLnBrk="0" hangingPunct="1">
                        <a:lnSpc>
                          <a:spcPct val="90000"/>
                        </a:lnSpc>
                        <a:spcBef>
                          <a:spcPts val="0"/>
                        </a:spcBef>
                        <a:spcAft>
                          <a:spcPts val="0"/>
                        </a:spcAft>
                      </a:pPr>
                      <a:r>
                        <a:rPr lang="es-ES" sz="700" b="1" i="0" u="none" strike="noStrike" kern="1200" baseline="0" dirty="0" err="1">
                          <a:ln>
                            <a:noFill/>
                          </a:ln>
                          <a:solidFill>
                            <a:srgbClr val="000000"/>
                          </a:solidFill>
                          <a:effectLst/>
                          <a:latin typeface="Arial Narrow" panose="020B0606020202030204" pitchFamily="34" charset="0"/>
                        </a:rPr>
                        <a:t>NN</a:t>
                      </a:r>
                      <a:endParaRPr lang="es-ES"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indent="0" algn="ctr" rtl="0" eaLnBrk="1" fontAlgn="base" latinLnBrk="0" hangingPunct="1">
                        <a:lnSpc>
                          <a:spcPct val="90000"/>
                        </a:lnSpc>
                        <a:spcBef>
                          <a:spcPts val="0"/>
                        </a:spcBef>
                        <a:spcAft>
                          <a:spcPts val="0"/>
                        </a:spcAft>
                      </a:pPr>
                      <a:r>
                        <a:rPr lang="es-ES" sz="700" b="1" i="0" u="none" strike="noStrike" kern="1200" baseline="0" dirty="0">
                          <a:ln>
                            <a:noFill/>
                          </a:ln>
                          <a:solidFill>
                            <a:srgbClr val="000000"/>
                          </a:solidFill>
                          <a:effectLst/>
                          <a:latin typeface="Arial Narrow" panose="020B0606020202030204" pitchFamily="34" charset="0"/>
                        </a:rPr>
                        <a:t>NA</a:t>
                      </a:r>
                      <a:endParaRPr lang="es-ES"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r>
              <a:tr h="144000">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dirty="0">
                          <a:ln>
                            <a:noFill/>
                          </a:ln>
                          <a:solidFill>
                            <a:srgbClr val="000000"/>
                          </a:solidFill>
                          <a:effectLst/>
                          <a:latin typeface="Arial Narrow" panose="020B0606020202030204" pitchFamily="34" charset="0"/>
                        </a:rPr>
                        <a:t>  3=</a:t>
                      </a:r>
                      <a:endParaRPr lang="es-ES"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9=</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1=</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7=</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8=</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2=</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000">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dirty="0">
                          <a:ln>
                            <a:noFill/>
                          </a:ln>
                          <a:solidFill>
                            <a:srgbClr val="000000"/>
                          </a:solidFill>
                          <a:effectLst/>
                          <a:latin typeface="Arial Narrow" panose="020B0606020202030204" pitchFamily="34" charset="0"/>
                        </a:rPr>
                        <a:t>11=</a:t>
                      </a:r>
                      <a:endParaRPr lang="es-ES"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17=</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4=</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13=</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10=</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5=</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000">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dirty="0">
                          <a:ln>
                            <a:noFill/>
                          </a:ln>
                          <a:solidFill>
                            <a:srgbClr val="000000"/>
                          </a:solidFill>
                          <a:effectLst/>
                          <a:latin typeface="Arial Narrow" panose="020B0606020202030204" pitchFamily="34" charset="0"/>
                        </a:rPr>
                        <a:t>19=</a:t>
                      </a:r>
                      <a:endParaRPr lang="es-ES"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22=</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14=</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15=</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12=</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6=</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000">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dirty="0">
                          <a:ln>
                            <a:noFill/>
                          </a:ln>
                          <a:solidFill>
                            <a:srgbClr val="000000"/>
                          </a:solidFill>
                          <a:effectLst/>
                          <a:latin typeface="Arial Narrow" panose="020B0606020202030204" pitchFamily="34" charset="0"/>
                        </a:rPr>
                        <a:t>24=</a:t>
                      </a:r>
                      <a:endParaRPr lang="es-ES"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27=</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16=</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20=</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18=</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23=</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000">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dirty="0">
                          <a:ln>
                            <a:noFill/>
                          </a:ln>
                          <a:solidFill>
                            <a:srgbClr val="000000"/>
                          </a:solidFill>
                          <a:effectLst/>
                          <a:latin typeface="Arial Narrow" panose="020B0606020202030204" pitchFamily="34" charset="0"/>
                        </a:rPr>
                        <a:t>35=</a:t>
                      </a:r>
                      <a:endParaRPr lang="es-ES"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31=</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21=</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30=</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25=</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26=</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000">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dirty="0">
                          <a:ln>
                            <a:noFill/>
                          </a:ln>
                          <a:solidFill>
                            <a:srgbClr val="000000"/>
                          </a:solidFill>
                          <a:effectLst/>
                          <a:latin typeface="Arial Narrow" panose="020B0606020202030204" pitchFamily="34" charset="0"/>
                        </a:rPr>
                        <a:t>36=</a:t>
                      </a:r>
                      <a:endParaRPr lang="es-ES"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32=</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28=</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34=</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29=</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33=</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000">
                <a:tc gridSpan="7">
                  <a:txBody>
                    <a:bodyPr/>
                    <a:lstStyle/>
                    <a:p>
                      <a:pPr marL="0" marR="0" indent="0" algn="ctr" rtl="0" eaLnBrk="1" fontAlgn="base" latinLnBrk="0" hangingPunct="1">
                        <a:lnSpc>
                          <a:spcPct val="100000"/>
                        </a:lnSpc>
                        <a:spcBef>
                          <a:spcPts val="0"/>
                        </a:spcBef>
                        <a:spcAft>
                          <a:spcPts val="0"/>
                        </a:spcAft>
                      </a:pPr>
                      <a:r>
                        <a:rPr lang="es-ES" sz="700" b="1" i="0" u="none" strike="noStrike" kern="1200" baseline="0" dirty="0">
                          <a:ln>
                            <a:noFill/>
                          </a:ln>
                          <a:solidFill>
                            <a:srgbClr val="000000"/>
                          </a:solidFill>
                          <a:effectLst/>
                          <a:latin typeface="Arial Narrow" panose="020B0606020202030204" pitchFamily="34" charset="0"/>
                        </a:rPr>
                        <a:t>TOTALES</a:t>
                      </a:r>
                      <a:endParaRPr lang="es-ES"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44000">
                <a:tc>
                  <a:txBody>
                    <a:bodyPr/>
                    <a:lstStyle/>
                    <a:p>
                      <a:pPr marL="0" marR="0" indent="0" algn="ctr" rtl="0" eaLnBrk="1" fontAlgn="base" latinLnBrk="0" hangingPunct="1">
                        <a:lnSpc>
                          <a:spcPct val="90000"/>
                        </a:lnSpc>
                        <a:spcBef>
                          <a:spcPts val="0"/>
                        </a:spcBef>
                        <a:spcAft>
                          <a:spcPts val="0"/>
                        </a:spcAft>
                      </a:pPr>
                      <a:r>
                        <a:rPr lang="es-ES" sz="700" b="1" i="0" u="none" strike="noStrike" kern="1200" baseline="0" dirty="0">
                          <a:ln>
                            <a:noFill/>
                          </a:ln>
                          <a:solidFill>
                            <a:srgbClr val="000000"/>
                          </a:solidFill>
                          <a:effectLst/>
                          <a:latin typeface="Arial Narrow" panose="020B0606020202030204" pitchFamily="34" charset="0"/>
                        </a:rPr>
                        <a:t>PC</a:t>
                      </a:r>
                      <a:endParaRPr lang="es-ES"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indent="0" algn="ctr"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PN</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indent="0" algn="ctr"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A</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gridSpan="2">
                  <a:txBody>
                    <a:bodyPr/>
                    <a:lstStyle/>
                    <a:p>
                      <a:pPr marL="0" marR="0" indent="0" algn="ctr" rtl="0" eaLnBrk="1" fontAlgn="base" latinLnBrk="0" hangingPunct="1">
                        <a:lnSpc>
                          <a:spcPct val="90000"/>
                        </a:lnSpc>
                        <a:spcBef>
                          <a:spcPts val="0"/>
                        </a:spcBef>
                        <a:spcAft>
                          <a:spcPts val="0"/>
                        </a:spcAft>
                      </a:pPr>
                      <a:r>
                        <a:rPr lang="es-ES" sz="700" b="1" i="0" u="none" strike="noStrike" kern="1200" baseline="0" dirty="0" err="1">
                          <a:ln>
                            <a:noFill/>
                          </a:ln>
                          <a:solidFill>
                            <a:srgbClr val="000000"/>
                          </a:solidFill>
                          <a:effectLst/>
                          <a:latin typeface="Arial Narrow" panose="020B0606020202030204" pitchFamily="34" charset="0"/>
                        </a:rPr>
                        <a:t>PF</a:t>
                      </a:r>
                      <a:endParaRPr lang="es-ES"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hMerge="1">
                  <a:txBody>
                    <a:bodyPr/>
                    <a:lstStyle/>
                    <a:p>
                      <a:endParaRPr lang="es-MX"/>
                    </a:p>
                  </a:txBody>
                  <a:tcPr/>
                </a:tc>
                <a:tc>
                  <a:txBody>
                    <a:bodyPr/>
                    <a:lstStyle/>
                    <a:p>
                      <a:pPr marL="0" marR="0" indent="0" algn="ctr" rtl="0" eaLnBrk="1" fontAlgn="base" latinLnBrk="0" hangingPunct="1">
                        <a:lnSpc>
                          <a:spcPct val="90000"/>
                        </a:lnSpc>
                        <a:spcBef>
                          <a:spcPts val="0"/>
                        </a:spcBef>
                        <a:spcAft>
                          <a:spcPts val="0"/>
                        </a:spcAft>
                      </a:pPr>
                      <a:r>
                        <a:rPr lang="es-ES" sz="700" b="1" i="0" u="none" strike="noStrike" kern="1200" baseline="0" dirty="0" err="1">
                          <a:ln>
                            <a:noFill/>
                          </a:ln>
                          <a:solidFill>
                            <a:srgbClr val="000000"/>
                          </a:solidFill>
                          <a:effectLst/>
                          <a:latin typeface="Arial Narrow" panose="020B0606020202030204" pitchFamily="34" charset="0"/>
                        </a:rPr>
                        <a:t>NN</a:t>
                      </a:r>
                      <a:endParaRPr lang="es-ES"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indent="0" algn="ctr" rtl="0" eaLnBrk="1" fontAlgn="base" latinLnBrk="0" hangingPunct="1">
                        <a:lnSpc>
                          <a:spcPct val="90000"/>
                        </a:lnSpc>
                        <a:spcBef>
                          <a:spcPts val="0"/>
                        </a:spcBef>
                        <a:spcAft>
                          <a:spcPts val="0"/>
                        </a:spcAft>
                      </a:pPr>
                      <a:r>
                        <a:rPr lang="es-ES" sz="700" b="1" i="0" u="none" strike="noStrike" kern="1200" baseline="0" dirty="0">
                          <a:ln>
                            <a:noFill/>
                          </a:ln>
                          <a:solidFill>
                            <a:srgbClr val="000000"/>
                          </a:solidFill>
                          <a:effectLst/>
                          <a:latin typeface="Arial Narrow" panose="020B0606020202030204" pitchFamily="34" charset="0"/>
                        </a:rPr>
                        <a:t>NA</a:t>
                      </a:r>
                      <a:endParaRPr lang="es-ES"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r>
              <a:tr h="144000">
                <a:tc>
                  <a:txBody>
                    <a:bodyPr/>
                    <a:lstStyle/>
                    <a:p>
                      <a:pPr marL="0" marR="0" indent="0" algn="l" rtl="0" eaLnBrk="1" fontAlgn="base" latinLnBrk="0" hangingPunct="1">
                        <a:lnSpc>
                          <a:spcPct val="90000"/>
                        </a:lnSpc>
                        <a:spcBef>
                          <a:spcPts val="0"/>
                        </a:spcBef>
                        <a:spcAft>
                          <a:spcPts val="0"/>
                        </a:spcAft>
                      </a:pPr>
                      <a:endParaRPr lang="es-MX"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rtl="0" eaLnBrk="1" fontAlgn="base" latinLnBrk="0" hangingPunct="1">
                        <a:lnSpc>
                          <a:spcPct val="90000"/>
                        </a:lnSpc>
                        <a:spcBef>
                          <a:spcPts val="0"/>
                        </a:spcBef>
                        <a:spcAft>
                          <a:spcPts val="0"/>
                        </a:spcAft>
                      </a:pPr>
                      <a:endParaRPr lang="es-MX"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rtl="0" eaLnBrk="1" fontAlgn="base" latinLnBrk="0" hangingPunct="1">
                        <a:lnSpc>
                          <a:spcPct val="90000"/>
                        </a:lnSpc>
                        <a:spcBef>
                          <a:spcPts val="0"/>
                        </a:spcBef>
                        <a:spcAft>
                          <a:spcPts val="0"/>
                        </a:spcAft>
                      </a:pPr>
                      <a:endParaRPr lang="es-MX"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indent="0" algn="l" rtl="0" eaLnBrk="1" fontAlgn="base" latinLnBrk="0" hangingPunct="1">
                        <a:lnSpc>
                          <a:spcPct val="90000"/>
                        </a:lnSpc>
                        <a:spcBef>
                          <a:spcPts val="0"/>
                        </a:spcBef>
                        <a:spcAft>
                          <a:spcPts val="0"/>
                        </a:spcAft>
                      </a:pPr>
                      <a:endParaRPr lang="es-MX"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marL="0" marR="0" indent="0" algn="l" rtl="0" eaLnBrk="1" fontAlgn="base" latinLnBrk="0" hangingPunct="1">
                        <a:lnSpc>
                          <a:spcPct val="90000"/>
                        </a:lnSpc>
                        <a:spcBef>
                          <a:spcPts val="0"/>
                        </a:spcBef>
                        <a:spcAft>
                          <a:spcPts val="0"/>
                        </a:spcAft>
                      </a:pPr>
                      <a:endParaRPr lang="es-MX"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rtl="0" eaLnBrk="1" fontAlgn="base" latinLnBrk="0" hangingPunct="1">
                        <a:lnSpc>
                          <a:spcPct val="90000"/>
                        </a:lnSpc>
                        <a:spcBef>
                          <a:spcPts val="0"/>
                        </a:spcBef>
                        <a:spcAft>
                          <a:spcPts val="0"/>
                        </a:spcAft>
                      </a:pPr>
                      <a:endParaRPr lang="es-MX"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000">
                <a:tc gridSpan="4">
                  <a:txBody>
                    <a:bodyPr/>
                    <a:lstStyle/>
                    <a:p>
                      <a:pPr marL="0" marR="0" indent="0" algn="ctr" rtl="0" eaLnBrk="1" fontAlgn="base" latinLnBrk="0" hangingPunct="1">
                        <a:lnSpc>
                          <a:spcPct val="90000"/>
                        </a:lnSpc>
                        <a:spcBef>
                          <a:spcPts val="0"/>
                        </a:spcBef>
                        <a:spcAft>
                          <a:spcPts val="0"/>
                        </a:spcAft>
                      </a:pPr>
                      <a:r>
                        <a:rPr lang="es-MX" sz="700" b="1" i="0" kern="1200" baseline="0" dirty="0" smtClean="0">
                          <a:solidFill>
                            <a:schemeClr val="tx1"/>
                          </a:solidFill>
                          <a:effectLst/>
                          <a:latin typeface="Arial Narrow" panose="020B0606020202030204" pitchFamily="34" charset="0"/>
                          <a:ea typeface="+mn-ea"/>
                          <a:cs typeface="+mn-cs"/>
                        </a:rPr>
                        <a:t>ANOTE SUS COMENTARIOS ACERCA DE LA UTILIDAD DE APLICAR POR USTED EL RESULTADO DE ESTA EVALUACIÓN</a:t>
                      </a:r>
                      <a:r>
                        <a:rPr lang="es-MX" sz="700" b="1" i="0" kern="1200" baseline="0" dirty="0" smtClean="0">
                          <a:solidFill>
                            <a:srgbClr val="FF0000"/>
                          </a:solidFill>
                          <a:effectLst/>
                          <a:latin typeface="Arial Narrow" panose="020B0606020202030204" pitchFamily="34" charset="0"/>
                          <a:ea typeface="+mn-ea"/>
                          <a:cs typeface="+mn-cs"/>
                        </a:rPr>
                        <a:t> </a:t>
                      </a:r>
                      <a:r>
                        <a:rPr lang="es-MX" sz="700" b="1" i="1" kern="1200" baseline="0" dirty="0" smtClean="0">
                          <a:solidFill>
                            <a:srgbClr val="FF0000"/>
                          </a:solidFill>
                          <a:effectLst/>
                          <a:latin typeface="Arial Narrow" panose="020B0606020202030204" pitchFamily="34" charset="0"/>
                          <a:ea typeface="+mn-ea"/>
                          <a:cs typeface="+mn-cs"/>
                        </a:rPr>
                        <a:t>(OBLIGATORIO)</a:t>
                      </a:r>
                      <a:endParaRPr lang="es-MX" sz="700" b="0" i="0" u="none" strike="noStrike" dirty="0">
                        <a:solidFill>
                          <a:srgbClr val="FF0000"/>
                        </a:solidFill>
                        <a:effectLst/>
                        <a:latin typeface="Arial Narrow" panose="020B0606020202030204" pitchFamily="34" charset="0"/>
                      </a:endParaRPr>
                    </a:p>
                  </a:txBody>
                  <a:tcPr marL="91313" marR="91313" marT="45593" marB="455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hMerge="1">
                  <a:txBody>
                    <a:bodyPr/>
                    <a:lstStyle/>
                    <a:p>
                      <a:pPr marL="0" marR="0" indent="0" algn="l" rtl="0" eaLnBrk="1" fontAlgn="base" latinLnBrk="0" hangingPunct="1">
                        <a:lnSpc>
                          <a:spcPct val="90000"/>
                        </a:lnSpc>
                        <a:spcBef>
                          <a:spcPts val="0"/>
                        </a:spcBef>
                        <a:spcAft>
                          <a:spcPts val="0"/>
                        </a:spcAft>
                      </a:pPr>
                      <a:endParaRPr lang="es-MX"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indent="0" algn="l" rtl="0" eaLnBrk="1" fontAlgn="base" latinLnBrk="0" hangingPunct="1">
                        <a:lnSpc>
                          <a:spcPct val="90000"/>
                        </a:lnSpc>
                        <a:spcBef>
                          <a:spcPts val="0"/>
                        </a:spcBef>
                        <a:spcAft>
                          <a:spcPts val="0"/>
                        </a:spcAft>
                      </a:pPr>
                      <a:endParaRPr lang="es-MX"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indent="0" algn="l" rtl="0" eaLnBrk="1" fontAlgn="base" latinLnBrk="0" hangingPunct="1">
                        <a:lnSpc>
                          <a:spcPct val="90000"/>
                        </a:lnSpc>
                        <a:spcBef>
                          <a:spcPts val="0"/>
                        </a:spcBef>
                        <a:spcAft>
                          <a:spcPts val="0"/>
                        </a:spcAft>
                      </a:pPr>
                      <a:endParaRPr lang="es-MX"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endParaRPr lang="es-MX" sz="600" dirty="0">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hMerge="1">
                  <a:txBody>
                    <a:bodyPr/>
                    <a:lstStyle/>
                    <a:p>
                      <a:pPr marL="0" marR="0" indent="0" algn="l" rtl="0" eaLnBrk="1" fontAlgn="base" latinLnBrk="0" hangingPunct="1">
                        <a:lnSpc>
                          <a:spcPct val="90000"/>
                        </a:lnSpc>
                        <a:spcBef>
                          <a:spcPts val="0"/>
                        </a:spcBef>
                        <a:spcAft>
                          <a:spcPts val="0"/>
                        </a:spcAft>
                      </a:pPr>
                      <a:endParaRPr lang="es-MX"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indent="0" algn="l" rtl="0" eaLnBrk="1" fontAlgn="base" latinLnBrk="0" hangingPunct="1">
                        <a:lnSpc>
                          <a:spcPct val="90000"/>
                        </a:lnSpc>
                        <a:spcBef>
                          <a:spcPts val="0"/>
                        </a:spcBef>
                        <a:spcAft>
                          <a:spcPts val="0"/>
                        </a:spcAft>
                      </a:pPr>
                      <a:endParaRPr lang="es-MX"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000">
                <a:tc gridSpan="4">
                  <a:txBody>
                    <a:bodyPr/>
                    <a:lstStyle/>
                    <a:p>
                      <a:pPr marL="0" marR="0" indent="0" algn="l" rtl="0" eaLnBrk="1" fontAlgn="base" latinLnBrk="0" hangingPunct="1">
                        <a:lnSpc>
                          <a:spcPct val="90000"/>
                        </a:lnSpc>
                        <a:spcBef>
                          <a:spcPts val="0"/>
                        </a:spcBef>
                        <a:spcAft>
                          <a:spcPts val="0"/>
                        </a:spcAft>
                      </a:pPr>
                      <a:endParaRPr lang="es-MX" sz="6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noFill/>
                      <a:prstDash val="sysDash"/>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pPr marL="0" marR="0" indent="0" algn="l" rtl="0" eaLnBrk="1" fontAlgn="base" latinLnBrk="0" hangingPunct="1">
                        <a:lnSpc>
                          <a:spcPct val="90000"/>
                        </a:lnSpc>
                        <a:spcBef>
                          <a:spcPts val="0"/>
                        </a:spcBef>
                        <a:spcAft>
                          <a:spcPts val="0"/>
                        </a:spcAft>
                      </a:pPr>
                      <a:endParaRPr lang="es-MX"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pPr marL="0" marR="0" indent="0" algn="l" rtl="0" eaLnBrk="1" fontAlgn="base" latinLnBrk="0" hangingPunct="1">
                        <a:lnSpc>
                          <a:spcPct val="90000"/>
                        </a:lnSpc>
                        <a:spcBef>
                          <a:spcPts val="0"/>
                        </a:spcBef>
                        <a:spcAft>
                          <a:spcPts val="0"/>
                        </a:spcAft>
                      </a:pPr>
                      <a:endParaRPr lang="es-MX"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pPr marL="0" marR="0" indent="0" algn="l" rtl="0" eaLnBrk="1" fontAlgn="base" latinLnBrk="0" hangingPunct="1">
                        <a:lnSpc>
                          <a:spcPct val="90000"/>
                        </a:lnSpc>
                        <a:spcBef>
                          <a:spcPts val="0"/>
                        </a:spcBef>
                        <a:spcAft>
                          <a:spcPts val="0"/>
                        </a:spcAft>
                      </a:pPr>
                      <a:endParaRPr lang="es-MX"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gridSpan="3">
                  <a:txBody>
                    <a:bodyPr/>
                    <a:lstStyle/>
                    <a:p>
                      <a:endParaRPr lang="es-MX" sz="600" dirty="0">
                        <a:latin typeface="Arial Narrow" panose="020B0606020202030204" pitchFamily="34" charset="0"/>
                      </a:endParaRPr>
                    </a:p>
                  </a:txBody>
                  <a:tcPr marL="91313" marR="91313" marT="45593" marB="45593">
                    <a:lnL w="12700" cap="flat" cmpd="sng" algn="ctr">
                      <a:no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ash"/>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pPr marL="0" marR="0" indent="0" algn="l" rtl="0" eaLnBrk="1" fontAlgn="base" latinLnBrk="0" hangingPunct="1">
                        <a:lnSpc>
                          <a:spcPct val="90000"/>
                        </a:lnSpc>
                        <a:spcBef>
                          <a:spcPts val="0"/>
                        </a:spcBef>
                        <a:spcAft>
                          <a:spcPts val="0"/>
                        </a:spcAft>
                      </a:pPr>
                      <a:endParaRPr lang="es-MX" sz="700" b="0" i="0" u="none" strike="noStrike" dirty="0">
                        <a:effectLst/>
                        <a:latin typeface="Arial Narrow" panose="020B0606020202030204" pitchFamily="34" charset="0"/>
                      </a:endParaRPr>
                    </a:p>
                  </a:txBody>
                  <a:tcPr marL="91313" marR="91313" marT="45593" marB="45593">
                    <a:lnL w="12700" cap="flat" cmpd="sng" algn="ctr">
                      <a:no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pPr marL="0" marR="0" indent="0" algn="l" rtl="0" eaLnBrk="1" fontAlgn="base" latinLnBrk="0" hangingPunct="1">
                        <a:lnSpc>
                          <a:spcPct val="90000"/>
                        </a:lnSpc>
                        <a:spcBef>
                          <a:spcPts val="0"/>
                        </a:spcBef>
                        <a:spcAft>
                          <a:spcPts val="0"/>
                        </a:spcAft>
                      </a:pPr>
                      <a:endParaRPr lang="es-MX"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4720496"/>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3 Marcador de número de diapositiva"/>
          <p:cNvSpPr>
            <a:spLocks noGrp="1"/>
          </p:cNvSpPr>
          <p:nvPr>
            <p:ph type="sldNum" sz="quarter" idx="12"/>
          </p:nvPr>
        </p:nvSpPr>
        <p:spPr/>
        <p:txBody>
          <a:bodyPr/>
          <a:lstStyle/>
          <a:p>
            <a:pPr>
              <a:defRPr/>
            </a:pPr>
            <a:fld id="{0C2A0A62-1FA2-41E8-8EC4-198A9690CFEB}" type="slidenum">
              <a:rPr lang="es-ES">
                <a:solidFill>
                  <a:srgbClr val="898989"/>
                </a:solidFill>
              </a:rPr>
              <a:pPr>
                <a:defRPr/>
              </a:pPr>
              <a:t>4</a:t>
            </a:fld>
            <a:endParaRPr lang="es-ES" dirty="0">
              <a:solidFill>
                <a:srgbClr val="898989"/>
              </a:solidFill>
            </a:endParaRPr>
          </a:p>
        </p:txBody>
      </p:sp>
      <p:graphicFrame>
        <p:nvGraphicFramePr>
          <p:cNvPr id="7" name="Group 2"/>
          <p:cNvGraphicFramePr>
            <a:graphicFrameLocks noGrp="1"/>
          </p:cNvGraphicFramePr>
          <p:nvPr>
            <p:extLst>
              <p:ext uri="{D42A27DB-BD31-4B8C-83A1-F6EECF244321}">
                <p14:modId xmlns:p14="http://schemas.microsoft.com/office/powerpoint/2010/main" val="1558226556"/>
              </p:ext>
            </p:extLst>
          </p:nvPr>
        </p:nvGraphicFramePr>
        <p:xfrm>
          <a:off x="396456" y="332656"/>
          <a:ext cx="8280000" cy="4602544"/>
        </p:xfrm>
        <a:graphic>
          <a:graphicData uri="http://schemas.openxmlformats.org/drawingml/2006/table">
            <a:tbl>
              <a:tblPr/>
              <a:tblGrid>
                <a:gridCol w="508478"/>
                <a:gridCol w="7771522"/>
              </a:tblGrid>
              <a:tr h="0">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ES" sz="700" b="1" i="0" u="none" strike="noStrike" cap="none" normalizeH="0" baseline="0" dirty="0" smtClean="0">
                          <a:ln>
                            <a:noFill/>
                          </a:ln>
                          <a:solidFill>
                            <a:schemeClr val="tx1"/>
                          </a:solidFill>
                          <a:effectLst/>
                          <a:latin typeface="Arial Narrow" pitchFamily="34" charset="0"/>
                          <a:cs typeface="Times New Roman" panose="02020603050405020304" pitchFamily="18" charset="0"/>
                        </a:rPr>
                        <a:t>3ª SECCIÓN CONTESTE EL SIGUIENTE CUESTIONARIO0</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s-MX"/>
                    </a:p>
                  </a:txBody>
                  <a:tcPr/>
                </a:tc>
              </a:tr>
              <a:tr h="0">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defRPr/>
                      </a:pPr>
                      <a:r>
                        <a:rPr lang="es-ES" sz="700" b="1" dirty="0" smtClean="0">
                          <a:effectLst>
                            <a:outerShdw blurRad="38100" dist="38100" dir="2700000" algn="tl">
                              <a:srgbClr val="FFFFFF"/>
                            </a:outerShdw>
                          </a:effectLst>
                          <a:latin typeface="Arial Narrow" pitchFamily="34" charset="0"/>
                          <a:cs typeface="Times New Roman" panose="02020603050405020304" pitchFamily="18" charset="0"/>
                        </a:rPr>
                        <a:t>CUESTIONARIO</a:t>
                      </a:r>
                      <a:endParaRPr lang="es-MX" sz="700" b="1" dirty="0" smtClean="0">
                        <a:effectLst>
                          <a:outerShdw blurRad="38100" dist="38100" dir="2700000" algn="tl">
                            <a:srgbClr val="FFFFFF"/>
                          </a:outerShdw>
                        </a:effectLst>
                        <a:latin typeface="Arial Narrow" pitchFamily="34" charset="0"/>
                        <a:cs typeface="Times New Roman" panose="02020603050405020304" pitchFamily="18"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s-MX"/>
                    </a:p>
                  </a:txBody>
                  <a:tcPr/>
                </a:tc>
              </a:tr>
              <a:tr h="0">
                <a:tc gridSpan="2">
                  <a:txBody>
                    <a:bodyPr/>
                    <a:lstStyle/>
                    <a:p>
                      <a:pPr marL="0" marR="0" lvl="0" indent="0" algn="just" defTabSz="914400" rtl="0" eaLnBrk="1" fontAlgn="base" latinLnBrk="0" hangingPunct="1">
                        <a:lnSpc>
                          <a:spcPct val="100000"/>
                        </a:lnSpc>
                        <a:spcBef>
                          <a:spcPct val="30000"/>
                        </a:spcBef>
                        <a:spcAft>
                          <a:spcPct val="0"/>
                        </a:spcAft>
                        <a:buClrTx/>
                        <a:buSzTx/>
                        <a:buFontTx/>
                        <a:buNone/>
                        <a:tabLst/>
                      </a:pPr>
                      <a:r>
                        <a:rPr kumimoji="0" lang="es-MX" sz="800" b="1" i="0" u="none" strike="noStrike" cap="none" normalizeH="0" baseline="0" dirty="0" smtClean="0">
                          <a:ln>
                            <a:noFill/>
                          </a:ln>
                          <a:solidFill>
                            <a:schemeClr val="tx1"/>
                          </a:solidFill>
                          <a:effectLst/>
                          <a:latin typeface="Arial Narrow" pitchFamily="34" charset="0"/>
                          <a:cs typeface="Times New Roman" panose="02020603050405020304" pitchFamily="18" charset="0"/>
                        </a:rPr>
                        <a:t>Este cuestionario deberá de llenarse de acuerdo a las preguntas formuladas, las cuales podrán tener respuesta en el material del módulo o tendrán que investigar en otras fuentes, aplicando el criterio del estudiante.</a:t>
                      </a:r>
                      <a:endParaRPr kumimoji="0" lang="es-ES" sz="80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s-MX"/>
                    </a:p>
                  </a:txBody>
                  <a:tcPr/>
                </a:tc>
              </a:tr>
              <a:tr h="0">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ES" sz="800" b="1" i="0" u="none" strike="noStrike" cap="none" normalizeH="0" baseline="0" dirty="0" smtClean="0">
                          <a:ln>
                            <a:noFill/>
                          </a:ln>
                          <a:solidFill>
                            <a:schemeClr val="tx1"/>
                          </a:solidFill>
                          <a:effectLst/>
                          <a:latin typeface="Arial Narrow" pitchFamily="34" charset="0"/>
                          <a:cs typeface="Times New Roman" panose="02020603050405020304" pitchFamily="18" charset="0"/>
                        </a:rPr>
                        <a:t>PREGUNTAS</a:t>
                      </a: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pPr marL="0" marR="0" lvl="0" indent="0" algn="just" defTabSz="914400" rtl="0" eaLnBrk="1" fontAlgn="base" latinLnBrk="0" hangingPunct="1">
                        <a:lnSpc>
                          <a:spcPct val="100000"/>
                        </a:lnSpc>
                        <a:spcBef>
                          <a:spcPct val="30000"/>
                        </a:spcBef>
                        <a:spcAft>
                          <a:spcPct val="0"/>
                        </a:spcAft>
                        <a:buClrTx/>
                        <a:buSzTx/>
                        <a:buFontTx/>
                        <a:buNone/>
                        <a:tabLst/>
                      </a:pPr>
                      <a:endParaRPr kumimoji="0" lang="es-ES" sz="105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0">
                <a:tc>
                  <a:txBody>
                    <a:bodyPr/>
                    <a:lstStyle/>
                    <a:p>
                      <a:pPr marL="0" algn="ctr" rtl="0" eaLnBrk="1" fontAlgn="ctr" latinLnBrk="0" hangingPunct="1">
                        <a:spcBef>
                          <a:spcPts val="0"/>
                        </a:spcBef>
                        <a:spcAft>
                          <a:spcPts val="0"/>
                        </a:spcAft>
                      </a:pPr>
                      <a:r>
                        <a:rPr lang="es-ES" sz="800" b="1" i="0" u="none" strike="noStrike" kern="1200" dirty="0">
                          <a:solidFill>
                            <a:srgbClr val="000000"/>
                          </a:solidFill>
                          <a:effectLst/>
                          <a:latin typeface="Arial Narrow"/>
                          <a:cs typeface="Times New Roman"/>
                        </a:rPr>
                        <a:t>1</a:t>
                      </a:r>
                      <a:endParaRPr lang="es-ES" sz="8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indent="0" algn="just" rtl="0" eaLnBrk="1" fontAlgn="base" latinLnBrk="0" hangingPunct="1">
                        <a:spcBef>
                          <a:spcPts val="378"/>
                        </a:spcBef>
                        <a:spcAft>
                          <a:spcPts val="0"/>
                        </a:spcAft>
                      </a:pPr>
                      <a:r>
                        <a:rPr lang="es-MX" sz="900" b="1" i="0" u="none" strike="noStrike" kern="1200" baseline="0" dirty="0">
                          <a:ln>
                            <a:noFill/>
                          </a:ln>
                          <a:solidFill>
                            <a:srgbClr val="000000"/>
                          </a:solidFill>
                          <a:effectLst/>
                          <a:latin typeface="Arial Narrow"/>
                          <a:cs typeface="Times New Roman"/>
                        </a:rPr>
                        <a:t>¿Como define en sus palabras a la Gestión Ejecutiva?</a:t>
                      </a:r>
                      <a:endParaRPr lang="es-MX" sz="9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0">
                <a:tc>
                  <a:txBody>
                    <a:bodyPr/>
                    <a:lstStyle/>
                    <a:p>
                      <a:pPr marL="0" algn="ctr" rtl="0" eaLnBrk="1" fontAlgn="ctr" latinLnBrk="0" hangingPunct="1">
                        <a:spcBef>
                          <a:spcPts val="0"/>
                        </a:spcBef>
                        <a:spcAft>
                          <a:spcPts val="0"/>
                        </a:spcAft>
                      </a:pPr>
                      <a:r>
                        <a:rPr lang="es-ES" sz="800" b="1" i="0" u="none" strike="noStrike" kern="1200" dirty="0">
                          <a:solidFill>
                            <a:srgbClr val="000000"/>
                          </a:solidFill>
                          <a:effectLst/>
                          <a:latin typeface="Arial Narrow"/>
                          <a:cs typeface="Times New Roman"/>
                        </a:rPr>
                        <a:t>2</a:t>
                      </a:r>
                      <a:endParaRPr lang="es-ES" sz="8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indent="0" algn="l" rtl="0" eaLnBrk="1" fontAlgn="base" latinLnBrk="0" hangingPunct="1">
                        <a:spcBef>
                          <a:spcPts val="378"/>
                        </a:spcBef>
                        <a:spcAft>
                          <a:spcPts val="0"/>
                        </a:spcAft>
                      </a:pPr>
                      <a:r>
                        <a:rPr lang="es-MX" sz="900" b="1" i="0" u="none" strike="noStrike" kern="1200" dirty="0">
                          <a:solidFill>
                            <a:srgbClr val="000000"/>
                          </a:solidFill>
                          <a:effectLst/>
                          <a:latin typeface="Arial Narrow"/>
                          <a:cs typeface="Times New Roman"/>
                        </a:rPr>
                        <a:t>Explique</a:t>
                      </a:r>
                      <a:r>
                        <a:rPr lang="es-MX" sz="900" b="1" i="0" u="none" strike="noStrike" kern="1200" baseline="0" dirty="0">
                          <a:solidFill>
                            <a:srgbClr val="000000"/>
                          </a:solidFill>
                          <a:effectLst/>
                          <a:latin typeface="Arial Narrow"/>
                          <a:cs typeface="Times New Roman"/>
                        </a:rPr>
                        <a:t> que son las competencias ejecutivas y su importancia en el desarrollo organizacional</a:t>
                      </a:r>
                      <a:endParaRPr lang="es-MX" sz="9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0">
                <a:tc>
                  <a:txBody>
                    <a:bodyPr/>
                    <a:lstStyle/>
                    <a:p>
                      <a:pPr marL="0" algn="ctr" rtl="0" eaLnBrk="1" fontAlgn="ctr" latinLnBrk="0" hangingPunct="1">
                        <a:spcBef>
                          <a:spcPts val="0"/>
                        </a:spcBef>
                        <a:spcAft>
                          <a:spcPts val="0"/>
                        </a:spcAft>
                      </a:pPr>
                      <a:r>
                        <a:rPr lang="es-ES" sz="800" b="1" i="0" u="none" strike="noStrike" kern="1200" dirty="0">
                          <a:solidFill>
                            <a:srgbClr val="000000"/>
                          </a:solidFill>
                          <a:effectLst/>
                          <a:latin typeface="Arial Narrow"/>
                          <a:cs typeface="Times New Roman"/>
                        </a:rPr>
                        <a:t>3</a:t>
                      </a:r>
                      <a:endParaRPr lang="es-ES" sz="8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indent="0" algn="just" rtl="0" eaLnBrk="1" fontAlgn="base" latinLnBrk="0" hangingPunct="1">
                        <a:spcBef>
                          <a:spcPts val="378"/>
                        </a:spcBef>
                        <a:spcAft>
                          <a:spcPts val="0"/>
                        </a:spcAft>
                      </a:pPr>
                      <a:r>
                        <a:rPr lang="es-MX" sz="900" b="1" i="0" u="none" strike="noStrike" kern="1200" dirty="0">
                          <a:solidFill>
                            <a:srgbClr val="000000"/>
                          </a:solidFill>
                          <a:effectLst/>
                          <a:latin typeface="Arial Narrow"/>
                          <a:cs typeface="Times New Roman"/>
                        </a:rPr>
                        <a:t>Explique</a:t>
                      </a:r>
                      <a:r>
                        <a:rPr lang="es-MX" sz="900" b="1" i="0" u="none" strike="noStrike" kern="1200" baseline="0" dirty="0">
                          <a:solidFill>
                            <a:srgbClr val="000000"/>
                          </a:solidFill>
                          <a:effectLst/>
                          <a:latin typeface="Arial Narrow"/>
                          <a:cs typeface="Times New Roman"/>
                        </a:rPr>
                        <a:t>  </a:t>
                      </a:r>
                      <a:r>
                        <a:rPr lang="es-MX" sz="900" b="1" i="0" u="none" strike="noStrike" kern="1200" baseline="0" dirty="0" smtClean="0">
                          <a:solidFill>
                            <a:srgbClr val="000000"/>
                          </a:solidFill>
                          <a:effectLst/>
                          <a:latin typeface="Arial Narrow"/>
                          <a:cs typeface="Times New Roman"/>
                        </a:rPr>
                        <a:t>con sus palabras que </a:t>
                      </a:r>
                      <a:r>
                        <a:rPr lang="es-MX" sz="900" b="1" i="0" u="none" strike="noStrike" kern="1200" baseline="0" dirty="0">
                          <a:solidFill>
                            <a:srgbClr val="000000"/>
                          </a:solidFill>
                          <a:effectLst/>
                          <a:latin typeface="Arial Narrow"/>
                          <a:cs typeface="Times New Roman"/>
                        </a:rPr>
                        <a:t>es el Desarrollo Organizacional </a:t>
                      </a:r>
                      <a:r>
                        <a:rPr lang="es-MX" sz="900" b="1" i="0" u="none" strike="noStrike" kern="1200" baseline="0" dirty="0" smtClean="0">
                          <a:solidFill>
                            <a:srgbClr val="000000"/>
                          </a:solidFill>
                          <a:effectLst/>
                          <a:latin typeface="Arial Narrow"/>
                          <a:cs typeface="Times New Roman"/>
                        </a:rPr>
                        <a:t>– </a:t>
                      </a:r>
                      <a:r>
                        <a:rPr lang="es-MX" sz="900" b="1" i="0" u="none" strike="noStrike" kern="1200" baseline="0" dirty="0">
                          <a:solidFill>
                            <a:srgbClr val="000000"/>
                          </a:solidFill>
                          <a:effectLst/>
                          <a:latin typeface="Arial Narrow"/>
                          <a:cs typeface="Times New Roman"/>
                        </a:rPr>
                        <a:t>DO</a:t>
                      </a:r>
                      <a:endParaRPr lang="es-MX" sz="9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0">
                <a:tc>
                  <a:txBody>
                    <a:bodyPr/>
                    <a:lstStyle/>
                    <a:p>
                      <a:pPr marL="0" algn="ctr" rtl="0" eaLnBrk="1" fontAlgn="ctr" latinLnBrk="0" hangingPunct="1">
                        <a:spcBef>
                          <a:spcPts val="0"/>
                        </a:spcBef>
                        <a:spcAft>
                          <a:spcPts val="0"/>
                        </a:spcAft>
                      </a:pPr>
                      <a:r>
                        <a:rPr lang="es-ES" sz="800" b="1" i="0" u="none" strike="noStrike" kern="1200" dirty="0">
                          <a:solidFill>
                            <a:srgbClr val="000000"/>
                          </a:solidFill>
                          <a:effectLst/>
                          <a:latin typeface="Arial Narrow"/>
                          <a:cs typeface="Times New Roman"/>
                        </a:rPr>
                        <a:t>4</a:t>
                      </a:r>
                      <a:endParaRPr lang="es-ES" sz="18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indent="0" algn="just" rtl="0" eaLnBrk="1" fontAlgn="base" latinLnBrk="0" hangingPunct="1">
                        <a:spcBef>
                          <a:spcPts val="378"/>
                        </a:spcBef>
                        <a:spcAft>
                          <a:spcPts val="0"/>
                        </a:spcAft>
                      </a:pPr>
                      <a:r>
                        <a:rPr lang="es-MX" sz="900" b="1" i="0" u="none" strike="noStrike" kern="1200">
                          <a:solidFill>
                            <a:srgbClr val="000000"/>
                          </a:solidFill>
                          <a:effectLst/>
                          <a:latin typeface="Arial Narrow"/>
                        </a:rPr>
                        <a:t>En sus</a:t>
                      </a:r>
                      <a:r>
                        <a:rPr lang="es-MX" sz="900" b="1" i="0" u="none" strike="noStrike" kern="1200" baseline="0">
                          <a:solidFill>
                            <a:srgbClr val="000000"/>
                          </a:solidFill>
                          <a:effectLst/>
                          <a:latin typeface="Arial Narrow"/>
                        </a:rPr>
                        <a:t> palabras</a:t>
                      </a:r>
                      <a:r>
                        <a:rPr lang="es-MX" sz="900" b="1" i="0" u="none" strike="noStrike" kern="1200">
                          <a:solidFill>
                            <a:srgbClr val="000000"/>
                          </a:solidFill>
                          <a:effectLst/>
                          <a:latin typeface="Arial Narrow"/>
                        </a:rPr>
                        <a:t>, explique como </a:t>
                      </a:r>
                      <a:r>
                        <a:rPr lang="es-MX" sz="900" b="1" i="0" u="none" strike="noStrike" kern="1200" baseline="0">
                          <a:solidFill>
                            <a:srgbClr val="000000"/>
                          </a:solidFill>
                          <a:effectLst/>
                          <a:latin typeface="Arial Narrow"/>
                        </a:rPr>
                        <a:t>la comunicación ejecutiva modifica la conducta al personal de las empresas.</a:t>
                      </a:r>
                      <a:endParaRPr lang="es-MX" sz="2000" b="0" i="0" u="none" strike="noStrike">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0">
                <a:tc>
                  <a:txBody>
                    <a:bodyPr/>
                    <a:lstStyle/>
                    <a:p>
                      <a:pPr marL="0" algn="ctr" rtl="0" eaLnBrk="1" fontAlgn="ctr" latinLnBrk="0" hangingPunct="1">
                        <a:spcBef>
                          <a:spcPts val="0"/>
                        </a:spcBef>
                        <a:spcAft>
                          <a:spcPts val="0"/>
                        </a:spcAft>
                      </a:pPr>
                      <a:r>
                        <a:rPr lang="es-ES" sz="800" b="1" i="0" u="none" strike="noStrike" kern="1200" dirty="0">
                          <a:solidFill>
                            <a:srgbClr val="000000"/>
                          </a:solidFill>
                          <a:effectLst/>
                          <a:latin typeface="Arial Narrow"/>
                          <a:cs typeface="Times New Roman"/>
                        </a:rPr>
                        <a:t>5</a:t>
                      </a:r>
                      <a:endParaRPr lang="es-ES" sz="18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algn="just" rtl="0" eaLnBrk="1" fontAlgn="ctr" latinLnBrk="0" hangingPunct="1">
                        <a:spcBef>
                          <a:spcPts val="0"/>
                        </a:spcBef>
                        <a:spcAft>
                          <a:spcPts val="0"/>
                        </a:spcAft>
                      </a:pPr>
                      <a:r>
                        <a:rPr lang="es-MX" sz="900" b="1" i="0" u="none" strike="noStrike" kern="1200">
                          <a:solidFill>
                            <a:srgbClr val="000000"/>
                          </a:solidFill>
                          <a:effectLst/>
                          <a:latin typeface="Arial Narrow"/>
                          <a:cs typeface="Times New Roman"/>
                        </a:rPr>
                        <a:t>Explique</a:t>
                      </a:r>
                      <a:r>
                        <a:rPr lang="es-MX" sz="900" b="1" i="0" u="none" strike="noStrike" kern="1200" baseline="0">
                          <a:solidFill>
                            <a:srgbClr val="000000"/>
                          </a:solidFill>
                          <a:effectLst/>
                          <a:latin typeface="Arial Narrow"/>
                          <a:cs typeface="Times New Roman"/>
                        </a:rPr>
                        <a:t> el estilo de comunicación asertiva.</a:t>
                      </a:r>
                      <a:endParaRPr lang="es-MX" sz="2000" b="0" i="0" u="none" strike="noStrike">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0">
                <a:tc>
                  <a:txBody>
                    <a:bodyPr/>
                    <a:lstStyle/>
                    <a:p>
                      <a:pPr marL="0" algn="ctr" rtl="0" eaLnBrk="1" fontAlgn="ctr" latinLnBrk="0" hangingPunct="1">
                        <a:spcBef>
                          <a:spcPts val="0"/>
                        </a:spcBef>
                        <a:spcAft>
                          <a:spcPts val="0"/>
                        </a:spcAft>
                      </a:pPr>
                      <a:r>
                        <a:rPr lang="es-ES" sz="800" b="1" i="0" u="none" strike="noStrike" kern="1200" dirty="0">
                          <a:solidFill>
                            <a:srgbClr val="000000"/>
                          </a:solidFill>
                          <a:effectLst/>
                          <a:latin typeface="Arial Narrow"/>
                          <a:cs typeface="Times New Roman"/>
                        </a:rPr>
                        <a:t>6</a:t>
                      </a:r>
                      <a:endParaRPr lang="es-ES" sz="18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indent="0" algn="just" rtl="0" eaLnBrk="1" fontAlgn="auto" latinLnBrk="0" hangingPunct="1">
                        <a:spcBef>
                          <a:spcPts val="0"/>
                        </a:spcBef>
                        <a:spcAft>
                          <a:spcPts val="0"/>
                        </a:spcAft>
                      </a:pPr>
                      <a:r>
                        <a:rPr lang="es-MX" sz="900" b="1" i="0" u="none" strike="noStrike" kern="1200">
                          <a:solidFill>
                            <a:srgbClr val="000000"/>
                          </a:solidFill>
                          <a:effectLst/>
                          <a:latin typeface="Arial Narrow"/>
                        </a:rPr>
                        <a:t>Que entiende por Pacto de Lenguaje.</a:t>
                      </a:r>
                      <a:endParaRPr lang="es-MX" sz="2000" b="0" i="0" u="none" strike="noStrike">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0">
                <a:tc>
                  <a:txBody>
                    <a:bodyPr/>
                    <a:lstStyle/>
                    <a:p>
                      <a:pPr marL="0" algn="ctr" rtl="0" eaLnBrk="1" fontAlgn="ctr" latinLnBrk="0" hangingPunct="1">
                        <a:spcBef>
                          <a:spcPts val="0"/>
                        </a:spcBef>
                        <a:spcAft>
                          <a:spcPts val="0"/>
                        </a:spcAft>
                      </a:pPr>
                      <a:r>
                        <a:rPr lang="es-ES" sz="800" b="1" i="0" u="none" strike="noStrike" kern="1200">
                          <a:solidFill>
                            <a:srgbClr val="000000"/>
                          </a:solidFill>
                          <a:effectLst/>
                          <a:latin typeface="Arial Narrow"/>
                          <a:cs typeface="Times New Roman"/>
                        </a:rPr>
                        <a:t>7</a:t>
                      </a:r>
                      <a:endParaRPr lang="es-ES" sz="1800" b="0" i="0" u="none" strike="noStrike">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indent="0" algn="just" rtl="0" eaLnBrk="1" fontAlgn="auto" latinLnBrk="0" hangingPunct="1">
                        <a:spcBef>
                          <a:spcPts val="0"/>
                        </a:spcBef>
                        <a:spcAft>
                          <a:spcPts val="0"/>
                        </a:spcAft>
                      </a:pPr>
                      <a:r>
                        <a:rPr lang="es-MX" sz="900" b="1" i="0" u="none" strike="noStrike" kern="1200" dirty="0">
                          <a:solidFill>
                            <a:srgbClr val="000000"/>
                          </a:solidFill>
                          <a:effectLst/>
                          <a:latin typeface="Arial Narrow"/>
                        </a:rPr>
                        <a:t>Explique que es para usted la importancia de un líder.</a:t>
                      </a:r>
                      <a:endParaRPr lang="es-MX" sz="20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0">
                <a:tc>
                  <a:txBody>
                    <a:bodyPr/>
                    <a:lstStyle/>
                    <a:p>
                      <a:pPr marL="0" algn="ctr" rtl="0" eaLnBrk="1" fontAlgn="ctr" latinLnBrk="0" hangingPunct="1">
                        <a:spcBef>
                          <a:spcPts val="0"/>
                        </a:spcBef>
                        <a:spcAft>
                          <a:spcPts val="0"/>
                        </a:spcAft>
                      </a:pPr>
                      <a:r>
                        <a:rPr lang="es-ES" sz="800" b="1" i="0" u="none" strike="noStrike" kern="1200" dirty="0">
                          <a:solidFill>
                            <a:srgbClr val="000000"/>
                          </a:solidFill>
                          <a:effectLst/>
                          <a:latin typeface="Arial Narrow"/>
                          <a:cs typeface="Times New Roman"/>
                        </a:rPr>
                        <a:t>8</a:t>
                      </a:r>
                      <a:endParaRPr lang="es-ES" sz="18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indent="0" algn="just" rtl="0" eaLnBrk="1" fontAlgn="auto" latinLnBrk="0" hangingPunct="1">
                        <a:spcBef>
                          <a:spcPts val="0"/>
                        </a:spcBef>
                        <a:spcAft>
                          <a:spcPts val="0"/>
                        </a:spcAft>
                      </a:pPr>
                      <a:r>
                        <a:rPr lang="es-MX" sz="900" b="1" i="0" u="none" strike="noStrike" kern="1200">
                          <a:solidFill>
                            <a:srgbClr val="000000"/>
                          </a:solidFill>
                          <a:effectLst/>
                          <a:latin typeface="Arial Narrow"/>
                        </a:rPr>
                        <a:t>Mencione los 5 estilos de liderazgo de</a:t>
                      </a:r>
                      <a:r>
                        <a:rPr lang="es-MX" sz="900" b="1" i="0" u="none" strike="noStrike" kern="1200" baseline="0">
                          <a:solidFill>
                            <a:srgbClr val="000000"/>
                          </a:solidFill>
                          <a:effectLst/>
                          <a:latin typeface="Arial Narrow"/>
                        </a:rPr>
                        <a:t> la teoría del Grid Administrativo.</a:t>
                      </a:r>
                      <a:endParaRPr lang="es-MX" sz="2000" b="0" i="0" u="none" strike="noStrike">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0">
                <a:tc>
                  <a:txBody>
                    <a:bodyPr/>
                    <a:lstStyle/>
                    <a:p>
                      <a:pPr marL="0" algn="ctr" rtl="0" eaLnBrk="1" fontAlgn="ctr" latinLnBrk="0" hangingPunct="1">
                        <a:spcBef>
                          <a:spcPts val="0"/>
                        </a:spcBef>
                        <a:spcAft>
                          <a:spcPts val="0"/>
                        </a:spcAft>
                      </a:pPr>
                      <a:r>
                        <a:rPr lang="es-ES" sz="800" b="1" i="0" u="none" strike="noStrike" kern="1200" dirty="0">
                          <a:solidFill>
                            <a:srgbClr val="000000"/>
                          </a:solidFill>
                          <a:effectLst/>
                          <a:latin typeface="Arial Narrow"/>
                          <a:cs typeface="Times New Roman"/>
                        </a:rPr>
                        <a:t>9</a:t>
                      </a:r>
                      <a:endParaRPr lang="es-ES" sz="18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indent="0" algn="just" rtl="0" eaLnBrk="1" fontAlgn="auto" latinLnBrk="0" hangingPunct="1">
                        <a:spcBef>
                          <a:spcPts val="0"/>
                        </a:spcBef>
                        <a:spcAft>
                          <a:spcPts val="0"/>
                        </a:spcAft>
                      </a:pPr>
                      <a:r>
                        <a:rPr lang="es-MX" sz="900" b="1" i="0" u="none" strike="noStrike" kern="1200" dirty="0">
                          <a:solidFill>
                            <a:srgbClr val="000000"/>
                          </a:solidFill>
                          <a:effectLst/>
                          <a:latin typeface="Arial Narrow"/>
                          <a:cs typeface="Times New Roman"/>
                        </a:rPr>
                        <a:t>En sus palabras que entiende por la madurez del líder y de</a:t>
                      </a:r>
                      <a:r>
                        <a:rPr lang="es-MX" sz="900" b="1" i="0" u="none" strike="noStrike" kern="1200" baseline="0" dirty="0">
                          <a:solidFill>
                            <a:srgbClr val="000000"/>
                          </a:solidFill>
                          <a:effectLst/>
                          <a:latin typeface="Arial Narrow"/>
                          <a:cs typeface="Times New Roman"/>
                        </a:rPr>
                        <a:t> que depende.</a:t>
                      </a:r>
                      <a:endParaRPr lang="es-MX" sz="20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0">
                <a:tc>
                  <a:txBody>
                    <a:bodyPr/>
                    <a:lstStyle/>
                    <a:p>
                      <a:pPr marL="0" algn="ctr" rtl="0" eaLnBrk="1" fontAlgn="ctr" latinLnBrk="0" hangingPunct="1">
                        <a:spcBef>
                          <a:spcPts val="0"/>
                        </a:spcBef>
                        <a:spcAft>
                          <a:spcPts val="0"/>
                        </a:spcAft>
                      </a:pPr>
                      <a:r>
                        <a:rPr lang="es-ES" sz="800" b="1" i="0" u="none" strike="noStrike" kern="1200" dirty="0">
                          <a:solidFill>
                            <a:srgbClr val="000000"/>
                          </a:solidFill>
                          <a:effectLst/>
                          <a:latin typeface="Arial Narrow"/>
                          <a:cs typeface="Times New Roman"/>
                        </a:rPr>
                        <a:t>10</a:t>
                      </a:r>
                      <a:endParaRPr lang="es-ES" sz="18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indent="0" algn="just" rtl="0" eaLnBrk="1" fontAlgn="auto" latinLnBrk="0" hangingPunct="1">
                        <a:spcBef>
                          <a:spcPts val="0"/>
                        </a:spcBef>
                        <a:spcAft>
                          <a:spcPts val="0"/>
                        </a:spcAft>
                      </a:pPr>
                      <a:r>
                        <a:rPr lang="es-MX" sz="900" b="1" i="0" u="none" strike="noStrike" kern="1200" dirty="0">
                          <a:solidFill>
                            <a:srgbClr val="000000"/>
                          </a:solidFill>
                          <a:effectLst/>
                          <a:latin typeface="Arial Narrow"/>
                          <a:cs typeface="Times New Roman"/>
                        </a:rPr>
                        <a:t>Que entiende por Coaching  y para que es útil.</a:t>
                      </a:r>
                      <a:endParaRPr lang="es-MX" sz="20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0">
                <a:tc>
                  <a:txBody>
                    <a:bodyPr/>
                    <a:lstStyle/>
                    <a:p>
                      <a:pPr marL="0" algn="ctr" rtl="0" eaLnBrk="1" fontAlgn="ctr" latinLnBrk="0" hangingPunct="1">
                        <a:spcBef>
                          <a:spcPts val="0"/>
                        </a:spcBef>
                        <a:spcAft>
                          <a:spcPts val="0"/>
                        </a:spcAft>
                      </a:pPr>
                      <a:r>
                        <a:rPr lang="es-ES" sz="800" b="1" i="0" u="none" strike="noStrike" kern="1200" dirty="0">
                          <a:solidFill>
                            <a:srgbClr val="000000"/>
                          </a:solidFill>
                          <a:effectLst/>
                          <a:latin typeface="Arial Narrow"/>
                          <a:cs typeface="Times New Roman"/>
                        </a:rPr>
                        <a:t>11</a:t>
                      </a:r>
                      <a:endParaRPr lang="es-ES" sz="18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indent="0" algn="just" rtl="0" eaLnBrk="1" fontAlgn="auto" latinLnBrk="0" hangingPunct="1">
                        <a:spcBef>
                          <a:spcPts val="0"/>
                        </a:spcBef>
                        <a:spcAft>
                          <a:spcPts val="0"/>
                        </a:spcAft>
                      </a:pPr>
                      <a:r>
                        <a:rPr lang="es-MX" sz="900" b="1" i="0" u="none" strike="noStrike" kern="1200" dirty="0">
                          <a:solidFill>
                            <a:srgbClr val="000000"/>
                          </a:solidFill>
                          <a:effectLst/>
                          <a:latin typeface="Arial Narrow"/>
                          <a:cs typeface="Times New Roman"/>
                        </a:rPr>
                        <a:t>Cuales son las principales funciones del coach.</a:t>
                      </a:r>
                      <a:endParaRPr lang="es-MX" sz="20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0">
                <a:tc>
                  <a:txBody>
                    <a:bodyPr/>
                    <a:lstStyle/>
                    <a:p>
                      <a:pPr marL="0" algn="ctr" rtl="0" eaLnBrk="1" fontAlgn="ctr" latinLnBrk="0" hangingPunct="1">
                        <a:spcBef>
                          <a:spcPts val="0"/>
                        </a:spcBef>
                        <a:spcAft>
                          <a:spcPts val="0"/>
                        </a:spcAft>
                      </a:pPr>
                      <a:r>
                        <a:rPr lang="es-ES" sz="800" b="1" i="0" u="none" strike="noStrike" kern="1200" dirty="0">
                          <a:solidFill>
                            <a:srgbClr val="000000"/>
                          </a:solidFill>
                          <a:effectLst/>
                          <a:latin typeface="Arial Narrow"/>
                          <a:cs typeface="Times New Roman"/>
                        </a:rPr>
                        <a:t>12</a:t>
                      </a:r>
                      <a:endParaRPr lang="es-ES" sz="18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indent="0" algn="just" rtl="0" eaLnBrk="1" fontAlgn="auto" latinLnBrk="0" hangingPunct="1">
                        <a:spcBef>
                          <a:spcPts val="0"/>
                        </a:spcBef>
                        <a:spcAft>
                          <a:spcPts val="0"/>
                        </a:spcAft>
                      </a:pPr>
                      <a:r>
                        <a:rPr lang="es-MX" sz="900" b="1" i="0" u="none" strike="noStrike" kern="1200" dirty="0">
                          <a:solidFill>
                            <a:srgbClr val="000000"/>
                          </a:solidFill>
                          <a:effectLst/>
                          <a:latin typeface="Arial Narrow"/>
                          <a:cs typeface="Times New Roman"/>
                        </a:rPr>
                        <a:t>Describa que es ser un supervisor y las 4 etapas de su función.</a:t>
                      </a:r>
                      <a:endParaRPr lang="es-MX" sz="20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0">
                <a:tc>
                  <a:txBody>
                    <a:bodyPr/>
                    <a:lstStyle/>
                    <a:p>
                      <a:pPr marL="0" algn="ctr" rtl="0" eaLnBrk="1" fontAlgn="ctr" latinLnBrk="0" hangingPunct="1">
                        <a:spcBef>
                          <a:spcPts val="0"/>
                        </a:spcBef>
                        <a:spcAft>
                          <a:spcPts val="0"/>
                        </a:spcAft>
                      </a:pPr>
                      <a:r>
                        <a:rPr lang="es-ES" sz="800" b="1" i="0" u="none" strike="noStrike" kern="1200" dirty="0">
                          <a:solidFill>
                            <a:srgbClr val="000000"/>
                          </a:solidFill>
                          <a:effectLst/>
                          <a:latin typeface="Arial Narrow"/>
                          <a:cs typeface="Times New Roman"/>
                        </a:rPr>
                        <a:t>13</a:t>
                      </a:r>
                      <a:endParaRPr lang="es-ES" sz="18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indent="0" algn="just" rtl="0" eaLnBrk="1" fontAlgn="base" latinLnBrk="0" hangingPunct="1">
                        <a:spcBef>
                          <a:spcPts val="432"/>
                        </a:spcBef>
                        <a:spcAft>
                          <a:spcPts val="0"/>
                        </a:spcAft>
                      </a:pPr>
                      <a:r>
                        <a:rPr lang="es-MX" sz="900" b="1" i="0" u="none" strike="noStrike" kern="1200" dirty="0">
                          <a:solidFill>
                            <a:srgbClr val="000000"/>
                          </a:solidFill>
                          <a:effectLst/>
                          <a:latin typeface="Arial Narrow"/>
                          <a:cs typeface="Times New Roman"/>
                        </a:rPr>
                        <a:t>Desde su punto de vista, ¿Cuál es la importancia de delegar?.</a:t>
                      </a:r>
                      <a:endParaRPr lang="es-MX" sz="20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0">
                <a:tc>
                  <a:txBody>
                    <a:bodyPr/>
                    <a:lstStyle/>
                    <a:p>
                      <a:pPr marL="0" algn="ctr" rtl="0" eaLnBrk="1" fontAlgn="ctr" latinLnBrk="0" hangingPunct="1">
                        <a:spcBef>
                          <a:spcPts val="0"/>
                        </a:spcBef>
                        <a:spcAft>
                          <a:spcPts val="0"/>
                        </a:spcAft>
                      </a:pPr>
                      <a:r>
                        <a:rPr lang="es-ES" sz="800" b="1" i="0" u="none" strike="noStrike" kern="1200" dirty="0">
                          <a:solidFill>
                            <a:srgbClr val="000000"/>
                          </a:solidFill>
                          <a:effectLst/>
                          <a:latin typeface="Arial Narrow"/>
                          <a:cs typeface="Times New Roman"/>
                        </a:rPr>
                        <a:t>14</a:t>
                      </a:r>
                      <a:endParaRPr lang="es-ES" sz="18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indent="0" algn="just" rtl="0" eaLnBrk="1" fontAlgn="base" latinLnBrk="0" hangingPunct="1">
                        <a:spcBef>
                          <a:spcPts val="432"/>
                        </a:spcBef>
                        <a:spcAft>
                          <a:spcPts val="0"/>
                        </a:spcAft>
                      </a:pPr>
                      <a:r>
                        <a:rPr lang="es-MX" sz="900" b="1" i="0" u="none" strike="noStrike" kern="1200" baseline="0" dirty="0">
                          <a:solidFill>
                            <a:srgbClr val="000000"/>
                          </a:solidFill>
                          <a:effectLst/>
                          <a:latin typeface="Arial Narrow"/>
                          <a:cs typeface="Times New Roman"/>
                        </a:rPr>
                        <a:t>Explique que es un equipo de trabajo y sus diferencias con un grupo. </a:t>
                      </a:r>
                      <a:endParaRPr lang="es-MX" sz="20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0">
                <a:tc>
                  <a:txBody>
                    <a:bodyPr/>
                    <a:lstStyle/>
                    <a:p>
                      <a:pPr marL="0" algn="ctr" rtl="0" eaLnBrk="1" fontAlgn="ctr" latinLnBrk="0" hangingPunct="1">
                        <a:spcBef>
                          <a:spcPts val="0"/>
                        </a:spcBef>
                        <a:spcAft>
                          <a:spcPts val="0"/>
                        </a:spcAft>
                      </a:pPr>
                      <a:r>
                        <a:rPr lang="es-ES" sz="800" b="1" i="0" u="none" strike="noStrike" kern="1200" dirty="0">
                          <a:solidFill>
                            <a:srgbClr val="000000"/>
                          </a:solidFill>
                          <a:effectLst/>
                          <a:latin typeface="Arial Narrow"/>
                          <a:cs typeface="Times New Roman"/>
                        </a:rPr>
                        <a:t>15</a:t>
                      </a:r>
                      <a:endParaRPr lang="es-ES" sz="18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indent="0" algn="just" rtl="0" eaLnBrk="1" fontAlgn="base" latinLnBrk="0" hangingPunct="1">
                        <a:spcBef>
                          <a:spcPts val="396"/>
                        </a:spcBef>
                        <a:spcAft>
                          <a:spcPts val="0"/>
                        </a:spcAft>
                      </a:pPr>
                      <a:r>
                        <a:rPr lang="es-MX" sz="900" b="1" i="0" u="none" strike="noStrike" kern="1200" dirty="0">
                          <a:solidFill>
                            <a:srgbClr val="000000"/>
                          </a:solidFill>
                          <a:effectLst/>
                          <a:latin typeface="Arial Narrow"/>
                        </a:rPr>
                        <a:t>Explique que son las </a:t>
                      </a:r>
                      <a:r>
                        <a:rPr lang="es-MX" sz="900" b="1" i="0" u="none" strike="noStrike" kern="1200" dirty="0" smtClean="0">
                          <a:solidFill>
                            <a:srgbClr val="000000"/>
                          </a:solidFill>
                          <a:effectLst/>
                          <a:latin typeface="Arial Narrow"/>
                        </a:rPr>
                        <a:t>5</a:t>
                      </a:r>
                      <a:r>
                        <a:rPr lang="es-MX" sz="900" b="1" i="0" u="none" strike="noStrike" kern="1200" baseline="0" dirty="0" smtClean="0">
                          <a:solidFill>
                            <a:srgbClr val="000000"/>
                          </a:solidFill>
                          <a:effectLst/>
                          <a:latin typeface="Arial Narrow"/>
                        </a:rPr>
                        <a:t> “C”</a:t>
                      </a:r>
                      <a:r>
                        <a:rPr lang="es-MX" sz="900" b="1" i="0" u="none" strike="noStrike" kern="1200" dirty="0" smtClean="0">
                          <a:solidFill>
                            <a:srgbClr val="000000"/>
                          </a:solidFill>
                          <a:effectLst/>
                          <a:latin typeface="Arial Narrow"/>
                        </a:rPr>
                        <a:t> </a:t>
                      </a:r>
                      <a:r>
                        <a:rPr lang="es-MX" sz="900" b="1" i="0" u="none" strike="noStrike" kern="1200" dirty="0">
                          <a:solidFill>
                            <a:srgbClr val="000000"/>
                          </a:solidFill>
                          <a:effectLst/>
                          <a:latin typeface="Arial Narrow"/>
                        </a:rPr>
                        <a:t>para que un equipo de trabajo sea exitoso.</a:t>
                      </a:r>
                      <a:endParaRPr lang="es-MX" sz="20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0">
                <a:tc>
                  <a:txBody>
                    <a:bodyPr/>
                    <a:lstStyle/>
                    <a:p>
                      <a:pPr marL="0" algn="ctr" rtl="0" eaLnBrk="1" fontAlgn="ctr" latinLnBrk="0" hangingPunct="1">
                        <a:spcBef>
                          <a:spcPts val="0"/>
                        </a:spcBef>
                        <a:spcAft>
                          <a:spcPts val="0"/>
                        </a:spcAft>
                      </a:pPr>
                      <a:r>
                        <a:rPr lang="es-ES" sz="800" b="1" i="0" u="none" strike="noStrike" kern="1200" dirty="0">
                          <a:solidFill>
                            <a:srgbClr val="000000"/>
                          </a:solidFill>
                          <a:effectLst/>
                          <a:latin typeface="Arial Narrow"/>
                          <a:cs typeface="Times New Roman"/>
                        </a:rPr>
                        <a:t>16</a:t>
                      </a:r>
                      <a:endParaRPr lang="es-ES" sz="18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indent="0" algn="just" rtl="0" eaLnBrk="1" fontAlgn="base" latinLnBrk="0" hangingPunct="1">
                        <a:spcBef>
                          <a:spcPts val="396"/>
                        </a:spcBef>
                        <a:spcAft>
                          <a:spcPts val="0"/>
                        </a:spcAft>
                      </a:pPr>
                      <a:r>
                        <a:rPr lang="es-MX" sz="900" b="1" i="0" u="none" strike="noStrike" kern="1200" dirty="0">
                          <a:solidFill>
                            <a:srgbClr val="000000"/>
                          </a:solidFill>
                          <a:effectLst/>
                          <a:latin typeface="Arial Narrow"/>
                          <a:cs typeface="Times New Roman"/>
                        </a:rPr>
                        <a:t>Mencione los  tres tipos de</a:t>
                      </a:r>
                      <a:r>
                        <a:rPr lang="es-MX" sz="900" b="1" i="0" u="none" strike="noStrike" kern="1200" baseline="0" dirty="0">
                          <a:solidFill>
                            <a:srgbClr val="000000"/>
                          </a:solidFill>
                          <a:effectLst/>
                          <a:latin typeface="Arial Narrow"/>
                          <a:cs typeface="Times New Roman"/>
                        </a:rPr>
                        <a:t> equipos de trabajo.</a:t>
                      </a:r>
                      <a:endParaRPr lang="es-MX" sz="20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graphicFrame>
        <p:nvGraphicFramePr>
          <p:cNvPr id="3" name="2 Tabla"/>
          <p:cNvGraphicFramePr>
            <a:graphicFrameLocks noGrp="1"/>
          </p:cNvGraphicFramePr>
          <p:nvPr>
            <p:extLst>
              <p:ext uri="{D42A27DB-BD31-4B8C-83A1-F6EECF244321}">
                <p14:modId xmlns:p14="http://schemas.microsoft.com/office/powerpoint/2010/main" val="1545836589"/>
              </p:ext>
            </p:extLst>
          </p:nvPr>
        </p:nvGraphicFramePr>
        <p:xfrm>
          <a:off x="395536" y="5102696"/>
          <a:ext cx="8280000" cy="990600"/>
        </p:xfrm>
        <a:graphic>
          <a:graphicData uri="http://schemas.openxmlformats.org/drawingml/2006/table">
            <a:tbl>
              <a:tblPr/>
              <a:tblGrid>
                <a:gridCol w="8280000"/>
              </a:tblGrid>
              <a:tr h="180000">
                <a:tc>
                  <a:txBody>
                    <a:bodyPr/>
                    <a:lstStyle/>
                    <a:p>
                      <a:pPr marL="0" algn="ctr" rtl="0" eaLnBrk="1" fontAlgn="ctr" latinLnBrk="0" hangingPunct="1">
                        <a:spcBef>
                          <a:spcPts val="0"/>
                        </a:spcBef>
                        <a:spcAft>
                          <a:spcPts val="0"/>
                        </a:spcAft>
                      </a:pPr>
                      <a:r>
                        <a:rPr lang="es-ES" sz="700" b="1" i="0" u="none" strike="noStrike" kern="1200" baseline="0" dirty="0" smtClean="0">
                          <a:solidFill>
                            <a:srgbClr val="000000"/>
                          </a:solidFill>
                          <a:effectLst/>
                          <a:latin typeface="Arial Narrow" panose="020B0606020202030204" pitchFamily="34" charset="0"/>
                          <a:cs typeface="Times New Roman"/>
                        </a:rPr>
                        <a:t>COMENTARIO FINALES </a:t>
                      </a:r>
                      <a:r>
                        <a:rPr lang="es-ES" sz="700" b="1" i="0" u="none" strike="noStrike" kern="1200" baseline="0" dirty="0">
                          <a:solidFill>
                            <a:srgbClr val="000000"/>
                          </a:solidFill>
                          <a:effectLst/>
                          <a:latin typeface="Arial Narrow" panose="020B0606020202030204" pitchFamily="34" charset="0"/>
                          <a:cs typeface="Times New Roman"/>
                        </a:rPr>
                        <a:t>(Opcional)</a:t>
                      </a:r>
                      <a:endParaRPr lang="es-ES" sz="700" b="0" i="0" u="none" strike="noStrike" dirty="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r>
              <a:tr h="180000">
                <a:tc>
                  <a:txBody>
                    <a:bodyPr/>
                    <a:lstStyle/>
                    <a:p>
                      <a:pPr marL="0" algn="ctr" rtl="0" eaLnBrk="1" fontAlgn="ctr" latinLnBrk="0" hangingPunct="1">
                        <a:spcBef>
                          <a:spcPts val="0"/>
                        </a:spcBef>
                        <a:spcAft>
                          <a:spcPts val="0"/>
                        </a:spcAft>
                      </a:pPr>
                      <a:endParaRPr lang="es-MX" sz="700" b="0" i="0" u="none" strike="noStrike" dirty="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FFFFFF"/>
                    </a:solidFill>
                  </a:tcPr>
                </a:tc>
              </a:tr>
              <a:tr h="180000">
                <a:tc>
                  <a:txBody>
                    <a:bodyPr/>
                    <a:lstStyle/>
                    <a:p>
                      <a:pPr marL="0" algn="ctr" rtl="0" eaLnBrk="1" fontAlgn="ctr" latinLnBrk="0" hangingPunct="1">
                        <a:spcBef>
                          <a:spcPts val="0"/>
                        </a:spcBef>
                        <a:spcAft>
                          <a:spcPts val="0"/>
                        </a:spcAft>
                      </a:pPr>
                      <a:endParaRPr lang="es-MX" sz="700" b="0" i="0" u="none" strike="noStrike" dirty="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FF"/>
                    </a:solidFill>
                  </a:tcPr>
                </a:tc>
              </a:tr>
              <a:tr h="180000">
                <a:tc>
                  <a:txBody>
                    <a:bodyPr/>
                    <a:lstStyle/>
                    <a:p>
                      <a:pPr marL="0" algn="ctr" rtl="0" eaLnBrk="1" fontAlgn="ctr" latinLnBrk="0" hangingPunct="1">
                        <a:spcBef>
                          <a:spcPts val="0"/>
                        </a:spcBef>
                        <a:spcAft>
                          <a:spcPts val="0"/>
                        </a:spcAft>
                      </a:pPr>
                      <a:endParaRPr lang="es-MX" sz="700" b="0" i="0" u="none" strike="noStrike" dirty="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FF"/>
                    </a:solidFill>
                  </a:tcPr>
                </a:tc>
              </a:tr>
              <a:tr h="180000">
                <a:tc>
                  <a:txBody>
                    <a:bodyPr/>
                    <a:lstStyle/>
                    <a:p>
                      <a:pPr marL="0" algn="ctr" rtl="0" eaLnBrk="1" fontAlgn="ctr" latinLnBrk="0" hangingPunct="1">
                        <a:spcBef>
                          <a:spcPts val="0"/>
                        </a:spcBef>
                        <a:spcAft>
                          <a:spcPts val="0"/>
                        </a:spcAft>
                      </a:pPr>
                      <a:endParaRPr lang="es-MX" sz="700" b="0" i="0" u="none" strike="noStrike" dirty="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633972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3C8C7F96-03E5-4557-90E6-51068344B7A9}" type="slidenum">
              <a:rPr lang="es-MX" smtClean="0"/>
              <a:t>5</a:t>
            </a:fld>
            <a:endParaRPr lang="es-MX" dirty="0"/>
          </a:p>
        </p:txBody>
      </p:sp>
      <p:graphicFrame>
        <p:nvGraphicFramePr>
          <p:cNvPr id="4" name="3 Tabla"/>
          <p:cNvGraphicFramePr>
            <a:graphicFrameLocks noGrp="1"/>
          </p:cNvGraphicFramePr>
          <p:nvPr>
            <p:extLst>
              <p:ext uri="{D42A27DB-BD31-4B8C-83A1-F6EECF244321}">
                <p14:modId xmlns:p14="http://schemas.microsoft.com/office/powerpoint/2010/main" val="2349035191"/>
              </p:ext>
            </p:extLst>
          </p:nvPr>
        </p:nvGraphicFramePr>
        <p:xfrm>
          <a:off x="251520" y="332656"/>
          <a:ext cx="8685796" cy="6048000"/>
        </p:xfrm>
        <a:graphic>
          <a:graphicData uri="http://schemas.openxmlformats.org/drawingml/2006/table">
            <a:tbl>
              <a:tblPr/>
              <a:tblGrid>
                <a:gridCol w="360040"/>
                <a:gridCol w="648072"/>
                <a:gridCol w="3888432"/>
                <a:gridCol w="1008112"/>
                <a:gridCol w="720080"/>
                <a:gridCol w="1080120"/>
                <a:gridCol w="980940"/>
              </a:tblGrid>
              <a:tr h="216000">
                <a:tc gridSpan="5">
                  <a:txBody>
                    <a:bodyPr/>
                    <a:lstStyle/>
                    <a:p>
                      <a:pPr marL="0" marR="0" indent="0" algn="ctr" defTabSz="914400" rtl="0" eaLnBrk="1" fontAlgn="base" latinLnBrk="0" hangingPunct="1">
                        <a:lnSpc>
                          <a:spcPct val="100000"/>
                        </a:lnSpc>
                        <a:spcBef>
                          <a:spcPts val="360"/>
                        </a:spcBef>
                        <a:spcAft>
                          <a:spcPts val="0"/>
                        </a:spcAft>
                        <a:buClrTx/>
                        <a:buSzTx/>
                        <a:buFontTx/>
                        <a:buNone/>
                        <a:tabLst/>
                        <a:defRPr/>
                      </a:pPr>
                      <a:r>
                        <a:rPr lang="es-MX" sz="800" b="1" i="0" kern="1200" baseline="0" dirty="0" smtClean="0">
                          <a:solidFill>
                            <a:schemeClr val="tx1"/>
                          </a:solidFill>
                          <a:effectLst/>
                          <a:latin typeface="Arial Narrow" panose="020B0606020202030204" pitchFamily="34" charset="0"/>
                          <a:ea typeface="+mn-ea"/>
                          <a:cs typeface="+mn-cs"/>
                        </a:rPr>
                        <a:t>TGE 2018.  MODULO I:  TECNICAS DE DESARROLLO ORGANIZACIONAL . CUESTIONARIO MODULAR - CM</a:t>
                      </a:r>
                      <a:endParaRPr lang="es-MX" sz="800" dirty="0" smtClean="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s-MX"/>
                    </a:p>
                  </a:txBody>
                  <a:tcPr/>
                </a:tc>
                <a:tc hMerge="1">
                  <a:txBody>
                    <a:bodyPr/>
                    <a:lstStyle/>
                    <a:p>
                      <a:pPr marL="0" marR="0" indent="0" algn="ctr" rtl="0" eaLnBrk="1" fontAlgn="base" latinLnBrk="0" hangingPunct="1">
                        <a:spcBef>
                          <a:spcPts val="360"/>
                        </a:spcBef>
                        <a:spcAft>
                          <a:spcPts val="0"/>
                        </a:spcAft>
                      </a:pPr>
                      <a:endParaRPr lang="es-MX" sz="1000" b="1" i="0" u="none" strike="noStrike" dirty="0">
                        <a:effectLst/>
                        <a:latin typeface="Arial Narrow" panose="020B0606020202030204" pitchFamily="34"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pPr marL="0" marR="0" indent="0" algn="r" rtl="0" eaLnBrk="1" fontAlgn="base" latinLnBrk="0" hangingPunct="1">
                        <a:spcBef>
                          <a:spcPts val="360"/>
                        </a:spcBef>
                        <a:spcAft>
                          <a:spcPts val="0"/>
                        </a:spcAft>
                      </a:pPr>
                      <a:endParaRPr lang="es-MX" sz="10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pPr marL="0" marR="0" indent="0" algn="ctr" rtl="0" eaLnBrk="1" fontAlgn="base" latinLnBrk="0" hangingPunct="1">
                        <a:spcBef>
                          <a:spcPts val="360"/>
                        </a:spcBef>
                        <a:spcAft>
                          <a:spcPts val="0"/>
                        </a:spcAft>
                      </a:pPr>
                      <a:endParaRPr lang="en-US" sz="10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indent="0" algn="ctr" rtl="0" eaLnBrk="1" fontAlgn="base" latinLnBrk="0" hangingPunct="1">
                        <a:spcBef>
                          <a:spcPts val="360"/>
                        </a:spcBef>
                        <a:spcAft>
                          <a:spcPts val="0"/>
                        </a:spcAft>
                      </a:pPr>
                      <a:r>
                        <a:rPr lang="es-MX" sz="800" b="1" i="0" u="none" strike="noStrike" dirty="0" smtClean="0">
                          <a:effectLst/>
                          <a:latin typeface="Arial Narrow" panose="020B0606020202030204" pitchFamily="34" charset="0"/>
                        </a:rPr>
                        <a:t>HOJA NO.</a:t>
                      </a:r>
                      <a:endParaRPr lang="es-MX" sz="8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defRPr/>
                      </a:pPr>
                      <a:endParaRPr kumimoji="0" lang="es-ES" sz="80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16000">
                <a:tc gridSpan="2">
                  <a:txBody>
                    <a:bodyPr/>
                    <a:lstStyle/>
                    <a:p>
                      <a:pPr marL="0" marR="0" indent="0" algn="ctr" rtl="0" eaLnBrk="1" fontAlgn="base" latinLnBrk="0" hangingPunct="1">
                        <a:spcBef>
                          <a:spcPts val="360"/>
                        </a:spcBef>
                        <a:spcAft>
                          <a:spcPts val="0"/>
                        </a:spcAft>
                      </a:pPr>
                      <a:r>
                        <a:rPr lang="es-MX" sz="800" b="1" i="0" u="none" strike="noStrike" kern="1200" baseline="0" dirty="0">
                          <a:ln>
                            <a:noFill/>
                          </a:ln>
                          <a:solidFill>
                            <a:srgbClr val="000000"/>
                          </a:solidFill>
                          <a:effectLst/>
                          <a:latin typeface="Arial Narrow" panose="020B0606020202030204" pitchFamily="34" charset="0"/>
                          <a:cs typeface="Times New Roman"/>
                        </a:rPr>
                        <a:t>NOMBRE:</a:t>
                      </a:r>
                      <a:endParaRPr lang="es-MX" sz="8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pPr marL="0" marR="0" indent="0" algn="ctr" rtl="0" eaLnBrk="1" fontAlgn="base" latinLnBrk="0" hangingPunct="1">
                        <a:spcBef>
                          <a:spcPts val="360"/>
                        </a:spcBef>
                        <a:spcAft>
                          <a:spcPts val="0"/>
                        </a:spcAft>
                      </a:pPr>
                      <a:endParaRPr lang="es-MX" sz="1800" b="0" i="0" u="none" strike="noStrike" dirty="0">
                        <a:effectLst/>
                        <a:latin typeface="Arial"/>
                      </a:endParaRPr>
                    </a:p>
                  </a:txBody>
                  <a:tcPr anchor="ctr"/>
                </a:tc>
                <a:tc>
                  <a:txBody>
                    <a:bodyPr/>
                    <a:lstStyle/>
                    <a:p>
                      <a:pPr marL="0" marR="0" indent="0" algn="ctr" rtl="0" eaLnBrk="1" fontAlgn="base" latinLnBrk="0" hangingPunct="1">
                        <a:spcBef>
                          <a:spcPts val="360"/>
                        </a:spcBef>
                        <a:spcAft>
                          <a:spcPts val="0"/>
                        </a:spcAft>
                      </a:pPr>
                      <a:endParaRPr lang="es-MX" sz="800" b="1" i="0" u="none" strike="noStrike" dirty="0">
                        <a:effectLst/>
                        <a:latin typeface="Arial Narrow" panose="020B0606020202030204" pitchFamily="34"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r" rtl="0" eaLnBrk="1" fontAlgn="base" latinLnBrk="0" hangingPunct="1">
                        <a:spcBef>
                          <a:spcPts val="360"/>
                        </a:spcBef>
                        <a:spcAft>
                          <a:spcPts val="0"/>
                        </a:spcAft>
                      </a:pPr>
                      <a:r>
                        <a:rPr lang="es-MX" sz="800" b="1" i="0" u="none" strike="noStrike" dirty="0" smtClean="0">
                          <a:effectLst/>
                          <a:latin typeface="Arial Narrow" panose="020B0606020202030204" pitchFamily="34" charset="0"/>
                        </a:rPr>
                        <a:t>CARRERA</a:t>
                      </a:r>
                      <a:endParaRPr lang="es-MX" sz="8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indent="0" algn="ctr" rtl="0" eaLnBrk="1" fontAlgn="base" latinLnBrk="0" hangingPunct="1">
                        <a:spcBef>
                          <a:spcPts val="360"/>
                        </a:spcBef>
                        <a:spcAft>
                          <a:spcPts val="0"/>
                        </a:spcAft>
                      </a:pPr>
                      <a:endParaRPr lang="en-US" sz="8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1" fontAlgn="base" latinLnBrk="0" hangingPunct="1">
                        <a:spcBef>
                          <a:spcPts val="360"/>
                        </a:spcBef>
                        <a:spcAft>
                          <a:spcPts val="0"/>
                        </a:spcAft>
                      </a:pPr>
                      <a:r>
                        <a:rPr lang="es-MX" sz="800" b="1" i="0" u="none" strike="noStrike" kern="1200" baseline="0" dirty="0" smtClean="0">
                          <a:ln>
                            <a:noFill/>
                          </a:ln>
                          <a:solidFill>
                            <a:srgbClr val="000000"/>
                          </a:solidFill>
                          <a:effectLst/>
                          <a:latin typeface="Arial Narrow" panose="020B0606020202030204" pitchFamily="34" charset="0"/>
                          <a:cs typeface="Times New Roman"/>
                        </a:rPr>
                        <a:t># MATRICULA</a:t>
                      </a:r>
                      <a:endParaRPr lang="es-MX" sz="8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defRPr/>
                      </a:pPr>
                      <a:endParaRPr kumimoji="0" lang="es-ES" sz="80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16000">
                <a:tc gridSpan="7">
                  <a:txBody>
                    <a:bodyPr/>
                    <a:lstStyle/>
                    <a:p>
                      <a:pPr marL="0" marR="0" lvl="0" indent="0" algn="ctr" defTabSz="914400" rtl="0" eaLnBrk="1" fontAlgn="base" latinLnBrk="0" hangingPunct="1">
                        <a:lnSpc>
                          <a:spcPct val="100000"/>
                        </a:lnSpc>
                        <a:spcBef>
                          <a:spcPct val="30000"/>
                        </a:spcBef>
                        <a:spcAft>
                          <a:spcPct val="0"/>
                        </a:spcAft>
                        <a:buClrTx/>
                        <a:buSzTx/>
                        <a:buFontTx/>
                        <a:buNone/>
                        <a:tabLst/>
                        <a:defRPr/>
                      </a:pPr>
                      <a:r>
                        <a:rPr kumimoji="0" lang="es-ES" sz="800" b="1" i="0" u="none" strike="noStrike" cap="none" normalizeH="0" baseline="0" dirty="0" smtClean="0">
                          <a:ln>
                            <a:noFill/>
                          </a:ln>
                          <a:solidFill>
                            <a:schemeClr val="tx1"/>
                          </a:solidFill>
                          <a:effectLst/>
                          <a:latin typeface="Arial Narrow" pitchFamily="34" charset="0"/>
                          <a:cs typeface="Times New Roman" panose="02020603050405020304" pitchFamily="18" charset="0"/>
                        </a:rPr>
                        <a:t>HOJA DE RESPUESTAS*</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s-ES"/>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FF0000"/>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FF0000"/>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FF0000"/>
                      </a:solidFill>
                      <a:prstDash val="sysDot"/>
                      <a:round/>
                      <a:headEnd type="none" w="med" len="med"/>
                      <a:tailEnd type="none" w="med" len="med"/>
                    </a:lnT>
                    <a:lnB w="9525" cap="flat" cmpd="sng" algn="ctr">
                      <a:solidFill>
                        <a:srgbClr val="FF0000"/>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FF0000"/>
                      </a:solidFill>
                      <a:prstDash val="sysDot"/>
                      <a:round/>
                      <a:headEnd type="none" w="med" len="med"/>
                      <a:tailEnd type="none" w="med" len="med"/>
                    </a:lnT>
                    <a:lnB w="9525" cap="flat" cmpd="sng" algn="ctr">
                      <a:solidFill>
                        <a:srgbClr val="FF0000"/>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FF0000"/>
                      </a:solidFill>
                      <a:prstDash val="sysDot"/>
                      <a:round/>
                      <a:headEnd type="none" w="med" len="med"/>
                      <a:tailEnd type="none" w="med" len="med"/>
                    </a:lnT>
                    <a:lnB w="9525" cap="flat" cmpd="sng" algn="ctr">
                      <a:solidFill>
                        <a:srgbClr val="FF0000"/>
                      </a:solidFill>
                      <a:prstDash val="sysDot"/>
                      <a:round/>
                      <a:headEnd type="none" w="med" len="med"/>
                      <a:tailEnd type="none" w="med" len="med"/>
                    </a:lnB>
                    <a:lnTlToBr>
                      <a:noFill/>
                    </a:lnTlToBr>
                    <a:lnBlToTr>
                      <a:noFill/>
                    </a:lnBlToTr>
                    <a:noFill/>
                  </a:tcPr>
                </a:tc>
                <a:tc gridSpan="6">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FF0000"/>
                      </a:solidFill>
                      <a:prstDash val="sysDot"/>
                      <a:round/>
                      <a:headEnd type="none" w="med" len="med"/>
                      <a:tailEnd type="none" w="med" len="med"/>
                    </a:lnT>
                    <a:lnB w="9525" cap="flat" cmpd="sng" algn="ctr">
                      <a:solidFill>
                        <a:srgbClr val="FF0000"/>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FF0000"/>
                      </a:solidFill>
                      <a:prstDash val="sysDot"/>
                      <a:round/>
                      <a:headEnd type="none" w="med" len="med"/>
                      <a:tailEnd type="none" w="med" len="med"/>
                    </a:lnT>
                    <a:lnB w="9525" cap="flat" cmpd="sng" algn="ctr">
                      <a:solidFill>
                        <a:srgbClr val="FF0000"/>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FF0000"/>
                      </a:solidFill>
                      <a:prstDash val="sysDot"/>
                      <a:round/>
                      <a:headEnd type="none" w="med" len="med"/>
                      <a:tailEnd type="none" w="med" len="med"/>
                    </a:lnT>
                    <a:lnB w="9525" cap="flat" cmpd="sng" algn="ctr">
                      <a:solidFill>
                        <a:srgbClr val="FF0000"/>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FF0000"/>
                      </a:solidFill>
                      <a:prstDash val="sysDot"/>
                      <a:round/>
                      <a:headEnd type="none" w="med" len="med"/>
                      <a:tailEnd type="none" w="med" len="med"/>
                    </a:lnT>
                    <a:lnB w="9525" cap="flat" cmpd="sng" algn="ctr">
                      <a:solidFill>
                        <a:srgbClr val="FF0000"/>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FF0000"/>
                      </a:solidFill>
                      <a:prstDash val="sysDot"/>
                      <a:round/>
                      <a:headEnd type="none" w="med" len="med"/>
                      <a:tailEnd type="none" w="med" len="med"/>
                    </a:lnT>
                    <a:lnB w="9525" cap="flat" cmpd="sng" algn="ctr">
                      <a:solidFill>
                        <a:srgbClr val="FF0000"/>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FF0000"/>
                      </a:solidFill>
                      <a:prstDash val="sysDot"/>
                      <a:round/>
                      <a:headEnd type="none" w="med" len="med"/>
                      <a:tailEnd type="none" w="med" len="med"/>
                    </a:lnT>
                    <a:lnB w="9525" cap="flat" cmpd="sng" algn="ctr">
                      <a:solidFill>
                        <a:srgbClr val="FF0000"/>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FF0000"/>
                      </a:solidFill>
                      <a:prstDash val="sysDot"/>
                      <a:round/>
                      <a:headEnd type="none" w="med" len="med"/>
                      <a:tailEnd type="none" w="med" len="med"/>
                    </a:lnT>
                    <a:lnB w="9525" cap="flat" cmpd="sng" algn="ctr">
                      <a:solidFill>
                        <a:srgbClr val="FF0000"/>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FF0000"/>
                      </a:solidFill>
                      <a:prstDash val="sysDot"/>
                      <a:round/>
                      <a:headEnd type="none" w="med" len="med"/>
                      <a:tailEnd type="none" w="med" len="med"/>
                    </a:lnT>
                    <a:lnB w="9525" cap="flat" cmpd="sng" algn="ctr">
                      <a:solidFill>
                        <a:srgbClr val="FF0000"/>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FF0000"/>
                      </a:solidFill>
                      <a:prstDash val="sysDot"/>
                      <a:round/>
                      <a:headEnd type="none" w="med" len="med"/>
                      <a:tailEnd type="none" w="med" len="med"/>
                    </a:lnT>
                    <a:lnB w="9525" cap="flat" cmpd="sng" algn="ctr">
                      <a:solidFill>
                        <a:srgbClr val="FF0000"/>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FF0000"/>
                      </a:solidFill>
                      <a:prstDash val="sysDot"/>
                      <a:round/>
                      <a:headEnd type="none" w="med" len="med"/>
                      <a:tailEnd type="none" w="med" len="med"/>
                    </a:lnT>
                    <a:lnB w="9525" cap="flat" cmpd="sng" algn="ctr">
                      <a:solidFill>
                        <a:srgbClr val="FF0000"/>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FF0000"/>
                      </a:solidFill>
                      <a:prstDash val="sysDot"/>
                      <a:round/>
                      <a:headEnd type="none" w="med" len="med"/>
                      <a:tailEnd type="none" w="med" len="med"/>
                    </a:lnT>
                    <a:lnB w="9525" cap="flat" cmpd="sng" algn="ctr">
                      <a:solidFill>
                        <a:srgbClr val="FF0000"/>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FF0000"/>
                      </a:solidFill>
                      <a:prstDash val="sysDot"/>
                      <a:round/>
                      <a:headEnd type="none" w="med" len="med"/>
                      <a:tailEnd type="none" w="med" len="med"/>
                    </a:lnT>
                    <a:lnB w="9525" cap="flat" cmpd="sng" algn="ctr">
                      <a:solidFill>
                        <a:srgbClr val="FF0000"/>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FF0000"/>
                      </a:solidFill>
                      <a:prstDash val="sysDot"/>
                      <a:round/>
                      <a:headEnd type="none" w="med" len="med"/>
                      <a:tailEnd type="none" w="med" len="med"/>
                    </a:lnT>
                    <a:lnB w="9525" cap="flat" cmpd="sng" algn="ctr">
                      <a:solidFill>
                        <a:srgbClr val="FF0000"/>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FF0000"/>
                      </a:solidFill>
                      <a:prstDash val="sysDot"/>
                      <a:round/>
                      <a:headEnd type="none" w="med" len="med"/>
                      <a:tailEnd type="none" w="med" len="med"/>
                    </a:lnT>
                    <a:lnB w="9525" cap="flat" cmpd="sng" algn="ctr">
                      <a:solidFill>
                        <a:srgbClr val="FF0000"/>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FF0000"/>
                      </a:solidFill>
                      <a:prstDash val="sysDot"/>
                      <a:round/>
                      <a:headEnd type="none" w="med" len="med"/>
                      <a:tailEnd type="none" w="med" len="med"/>
                    </a:lnT>
                    <a:lnB w="9525" cap="flat" cmpd="sng" algn="ctr">
                      <a:solidFill>
                        <a:srgbClr val="FF0000"/>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FF0000"/>
                      </a:solidFill>
                      <a:prstDash val="sysDot"/>
                      <a:round/>
                      <a:headEnd type="none" w="med" len="med"/>
                      <a:tailEnd type="none" w="med" len="med"/>
                    </a:lnT>
                    <a:lnB w="9525" cap="flat" cmpd="sng" algn="ctr">
                      <a:solidFill>
                        <a:srgbClr val="FF0000"/>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FF0000"/>
                      </a:solidFill>
                      <a:prstDash val="sysDot"/>
                      <a:round/>
                      <a:headEnd type="none" w="med" len="med"/>
                      <a:tailEnd type="none" w="med" len="med"/>
                    </a:lnT>
                    <a:lnB w="9525" cap="flat" cmpd="sng" algn="ctr">
                      <a:solidFill>
                        <a:srgbClr val="FF0000"/>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FF0000"/>
                      </a:solidFill>
                      <a:prstDash val="sysDot"/>
                      <a:round/>
                      <a:headEnd type="none" w="med" len="med"/>
                      <a:tailEnd type="none" w="med" len="med"/>
                    </a:lnT>
                    <a:lnB w="9525" cap="flat" cmpd="sng" algn="ctr">
                      <a:solidFill>
                        <a:srgbClr val="FF0000"/>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FF0000"/>
                      </a:solidFill>
                      <a:prstDash val="sysDot"/>
                      <a:round/>
                      <a:headEnd type="none" w="med" len="med"/>
                      <a:tailEnd type="none" w="med" len="med"/>
                    </a:lnT>
                    <a:lnB w="9525" cap="flat" cmpd="sng" algn="ctr">
                      <a:solidFill>
                        <a:srgbClr val="FF0000"/>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FF0000"/>
                      </a:solidFill>
                      <a:prstDash val="sysDot"/>
                      <a:round/>
                      <a:headEnd type="none" w="med" len="med"/>
                      <a:tailEnd type="none" w="med" len="med"/>
                    </a:lnT>
                    <a:lnB w="9525" cap="flat" cmpd="sng" algn="ctr">
                      <a:solidFill>
                        <a:srgbClr val="FF0000"/>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FF0000"/>
                      </a:solidFill>
                      <a:prstDash val="sysDot"/>
                      <a:round/>
                      <a:headEnd type="none" w="med" len="med"/>
                      <a:tailEnd type="none" w="med" len="med"/>
                    </a:lnT>
                    <a:lnB w="9525" cap="flat" cmpd="sng" algn="ctr">
                      <a:solidFill>
                        <a:srgbClr val="FF0000"/>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FF0000"/>
                      </a:solidFill>
                      <a:prstDash val="sysDot"/>
                      <a:round/>
                      <a:headEnd type="none" w="med" len="med"/>
                      <a:tailEnd type="none" w="med" len="med"/>
                    </a:lnT>
                    <a:lnB w="9525" cap="flat" cmpd="sng" algn="ctr">
                      <a:solidFill>
                        <a:srgbClr val="FF0000"/>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FF0000"/>
                      </a:solidFill>
                      <a:prstDash val="sysDot"/>
                      <a:round/>
                      <a:headEnd type="none" w="med" len="med"/>
                      <a:tailEnd type="none" w="med" len="med"/>
                    </a:lnT>
                    <a:lnB w="9525" cap="flat" cmpd="sng" algn="ctr">
                      <a:solidFill>
                        <a:srgbClr val="FF0000"/>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FF0000"/>
                      </a:solidFill>
                      <a:prstDash val="sysDot"/>
                      <a:round/>
                      <a:headEnd type="none" w="med" len="med"/>
                      <a:tailEnd type="none" w="med" len="med"/>
                    </a:lnT>
                    <a:lnB w="9525" cap="flat" cmpd="sng" algn="ctr">
                      <a:solidFill>
                        <a:srgbClr val="FF0000"/>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FF0000"/>
                      </a:solidFill>
                      <a:prstDash val="sysDot"/>
                      <a:round/>
                      <a:headEnd type="none" w="med" len="med"/>
                      <a:tailEnd type="none" w="med" len="med"/>
                    </a:lnT>
                    <a:lnB w="9525" cap="flat" cmpd="sng" algn="ctr">
                      <a:solidFill>
                        <a:srgbClr val="FF0000"/>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FF0000"/>
                      </a:solidFill>
                      <a:prstDash val="sysDot"/>
                      <a:round/>
                      <a:headEnd type="none" w="med" len="med"/>
                      <a:tailEnd type="none" w="med" len="med"/>
                    </a:lnT>
                    <a:lnB w="9525" cap="flat" cmpd="sng" algn="ctr">
                      <a:solidFill>
                        <a:srgbClr val="FF0000"/>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FF0000"/>
                      </a:solidFill>
                      <a:prstDash val="sysDot"/>
                      <a:round/>
                      <a:headEnd type="none" w="med" len="med"/>
                      <a:tailEnd type="none" w="med" len="med"/>
                    </a:lnT>
                    <a:lnB w="9525" cap="flat" cmpd="sng" algn="ctr">
                      <a:solidFill>
                        <a:srgbClr val="FF0000"/>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FF0000"/>
                      </a:solidFill>
                      <a:prstDash val="sysDot"/>
                      <a:round/>
                      <a:headEnd type="none" w="med" len="med"/>
                      <a:tailEnd type="none" w="med" len="med"/>
                    </a:lnT>
                    <a:lnB w="9525" cap="flat" cmpd="sng" algn="ctr">
                      <a:solidFill>
                        <a:srgbClr val="FF0000"/>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FF0000"/>
                      </a:solidFill>
                      <a:prstDash val="sysDot"/>
                      <a:round/>
                      <a:headEnd type="none" w="med" len="med"/>
                      <a:tailEnd type="none" w="med" len="med"/>
                    </a:lnT>
                    <a:lnB w="9525" cap="flat" cmpd="sng" algn="ctr">
                      <a:solidFill>
                        <a:srgbClr val="FF0000"/>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FF0000"/>
                      </a:solidFill>
                      <a:prstDash val="sysDot"/>
                      <a:round/>
                      <a:headEnd type="none" w="med" len="med"/>
                      <a:tailEnd type="none" w="med" len="med"/>
                    </a:lnT>
                    <a:lnB w="9525" cap="flat" cmpd="sng" algn="ctr">
                      <a:solidFill>
                        <a:srgbClr val="FF0000"/>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FF0000"/>
                      </a:solidFill>
                      <a:prstDash val="sysDot"/>
                      <a:round/>
                      <a:headEnd type="none" w="med" len="med"/>
                      <a:tailEnd type="none" w="med" len="med"/>
                    </a:lnT>
                    <a:lnB w="9525" cap="flat" cmpd="sng" algn="ctr">
                      <a:solidFill>
                        <a:srgbClr val="FF0000"/>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FF0000"/>
                      </a:solidFill>
                      <a:prstDash val="sysDot"/>
                      <a:round/>
                      <a:headEnd type="none" w="med" len="med"/>
                      <a:tailEnd type="none" w="med" len="med"/>
                    </a:lnT>
                    <a:lnB w="9525" cap="flat" cmpd="sng" algn="ctr">
                      <a:solidFill>
                        <a:srgbClr val="FF0000"/>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FF0000"/>
                      </a:solidFill>
                      <a:prstDash val="sysDot"/>
                      <a:round/>
                      <a:headEnd type="none" w="med" len="med"/>
                      <a:tailEnd type="none" w="med" len="med"/>
                    </a:lnT>
                    <a:lnB w="9525" cap="flat" cmpd="sng" algn="ctr">
                      <a:solidFill>
                        <a:srgbClr val="FF0000"/>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FF0000"/>
                      </a:solidFill>
                      <a:prstDash val="sysDot"/>
                      <a:round/>
                      <a:headEnd type="none" w="med" len="med"/>
                      <a:tailEnd type="none" w="med" len="med"/>
                    </a:lnT>
                    <a:lnB w="9525" cap="flat" cmpd="sng" algn="ctr">
                      <a:solidFill>
                        <a:srgbClr val="FF0000"/>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FF0000"/>
                      </a:solidFill>
                      <a:prstDash val="sysDot"/>
                      <a:round/>
                      <a:headEnd type="none" w="med" len="med"/>
                      <a:tailEnd type="none" w="med" len="med"/>
                    </a:lnT>
                    <a:lnB w="9525" cap="flat" cmpd="sng" algn="ctr">
                      <a:solidFill>
                        <a:srgbClr val="FF0000"/>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FF0000"/>
                      </a:solidFill>
                      <a:prstDash val="sysDot"/>
                      <a:round/>
                      <a:headEnd type="none" w="med" len="med"/>
                      <a:tailEnd type="none" w="med" len="med"/>
                    </a:lnT>
                    <a:lnB w="9525" cap="flat" cmpd="sng" algn="ctr">
                      <a:solidFill>
                        <a:srgbClr val="FF0000"/>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FF0000"/>
                      </a:solidFill>
                      <a:prstDash val="sysDot"/>
                      <a:round/>
                      <a:headEnd type="none" w="med" len="med"/>
                      <a:tailEnd type="none" w="med" len="med"/>
                    </a:lnT>
                    <a:lnB w="9525" cap="flat" cmpd="sng" algn="ctr">
                      <a:solidFill>
                        <a:srgbClr val="FF0000"/>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FF0000"/>
                      </a:solidFill>
                      <a:prstDash val="sysDot"/>
                      <a:round/>
                      <a:headEnd type="none" w="med" len="med"/>
                      <a:tailEnd type="none" w="med" len="med"/>
                    </a:lnT>
                    <a:lnB w="9525" cap="flat" cmpd="sng" algn="ctr">
                      <a:solidFill>
                        <a:srgbClr val="FF0000"/>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FF0000"/>
                      </a:solidFill>
                      <a:prstDash val="sysDot"/>
                      <a:round/>
                      <a:headEnd type="none" w="med" len="med"/>
                      <a:tailEnd type="none" w="med" len="med"/>
                    </a:lnT>
                    <a:lnB w="9525" cap="flat" cmpd="sng" algn="ctr">
                      <a:solidFill>
                        <a:srgbClr val="FF0000"/>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FF0000"/>
                      </a:solidFill>
                      <a:prstDash val="sysDot"/>
                      <a:round/>
                      <a:headEnd type="none" w="med" len="med"/>
                      <a:tailEnd type="none" w="med" len="med"/>
                    </a:lnT>
                    <a:lnB w="9525" cap="flat" cmpd="sng" algn="ctr">
                      <a:solidFill>
                        <a:srgbClr val="FF0000"/>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FF0000"/>
                      </a:solidFill>
                      <a:prstDash val="sysDot"/>
                      <a:round/>
                      <a:headEnd type="none" w="med" len="med"/>
                      <a:tailEnd type="none" w="med" len="med"/>
                    </a:lnT>
                    <a:lnB w="9525" cap="flat" cmpd="sng" algn="ctr">
                      <a:solidFill>
                        <a:srgbClr val="FF0000"/>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FF0000"/>
                      </a:solidFill>
                      <a:prstDash val="sysDot"/>
                      <a:round/>
                      <a:headEnd type="none" w="med" len="med"/>
                      <a:tailEnd type="none" w="med" len="med"/>
                    </a:lnT>
                    <a:lnB w="9525" cap="flat" cmpd="sng" algn="ctr">
                      <a:solidFill>
                        <a:srgbClr val="FF0000"/>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FF0000"/>
                      </a:solidFill>
                      <a:prstDash val="sysDot"/>
                      <a:round/>
                      <a:headEnd type="none" w="med" len="med"/>
                      <a:tailEnd type="none" w="med" len="med"/>
                    </a:lnT>
                    <a:lnB w="9525" cap="flat" cmpd="sng" algn="ctr">
                      <a:solidFill>
                        <a:srgbClr val="FF0000"/>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FF0000"/>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FF0000"/>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sp>
        <p:nvSpPr>
          <p:cNvPr id="5" name="4 CuadroTexto"/>
          <p:cNvSpPr txBox="1"/>
          <p:nvPr/>
        </p:nvSpPr>
        <p:spPr>
          <a:xfrm>
            <a:off x="251520" y="6407750"/>
            <a:ext cx="8496944" cy="261610"/>
          </a:xfrm>
          <a:prstGeom prst="rect">
            <a:avLst/>
          </a:prstGeom>
          <a:noFill/>
        </p:spPr>
        <p:txBody>
          <a:bodyPr wrap="square" rtlCol="0">
            <a:spAutoFit/>
          </a:bodyPr>
          <a:lstStyle/>
          <a:p>
            <a:r>
              <a:rPr lang="es-ES" sz="1050" b="1" dirty="0" smtClean="0">
                <a:latin typeface="Arial Narrow" pitchFamily="34" charset="0"/>
                <a:cs typeface="Times New Roman" pitchFamily="18" charset="0"/>
              </a:rPr>
              <a:t>* </a:t>
            </a:r>
            <a:r>
              <a:rPr lang="es-ES" sz="900" b="1" dirty="0" smtClean="0">
                <a:latin typeface="Arial Narrow" pitchFamily="34" charset="0"/>
                <a:cs typeface="Times New Roman" pitchFamily="18" charset="0"/>
              </a:rPr>
              <a:t>SI ASÍ LO DESEA UTILICE  LAS QUE SEAN NECESARIAS, REPITIENDO ESTE FORMATO.</a:t>
            </a:r>
            <a:endParaRPr lang="es-ES" sz="900" b="1" dirty="0">
              <a:latin typeface="Arial Narrow" pitchFamily="34" charset="0"/>
              <a:cs typeface="Times New Roman" pitchFamily="18" charset="0"/>
            </a:endParaRPr>
          </a:p>
        </p:txBody>
      </p:sp>
    </p:spTree>
    <p:extLst>
      <p:ext uri="{BB962C8B-B14F-4D97-AF65-F5344CB8AC3E}">
        <p14:creationId xmlns:p14="http://schemas.microsoft.com/office/powerpoint/2010/main" val="429041492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836</Words>
  <Application>Microsoft Office PowerPoint</Application>
  <PresentationFormat>Presentación en pantalla (4:3)</PresentationFormat>
  <Paragraphs>186</Paragraphs>
  <Slides>5</Slides>
  <Notes>2</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Equipo</dc:creator>
  <cp:lastModifiedBy>Equipo</cp:lastModifiedBy>
  <cp:revision>1</cp:revision>
  <dcterms:created xsi:type="dcterms:W3CDTF">2018-07-24T23:48:39Z</dcterms:created>
  <dcterms:modified xsi:type="dcterms:W3CDTF">2018-07-24T23:50:39Z</dcterms:modified>
</cp:coreProperties>
</file>