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79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1152000" y="1844824"/>
            <a:ext cx="6840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3000" b="1" dirty="0" smtClean="0">
                <a:solidFill>
                  <a:srgbClr val="7030A0"/>
                </a:solidFill>
                <a:latin typeface="Vani" pitchFamily="34" charset="0"/>
                <a:ea typeface="Calibri" pitchFamily="34" charset="0"/>
                <a:cs typeface="Vani" pitchFamily="34" charset="0"/>
              </a:rPr>
              <a:t>Esa cosa rara llamada “Familia”</a:t>
            </a:r>
            <a:endParaRPr lang="es-MX" sz="3000" dirty="0">
              <a:solidFill>
                <a:srgbClr val="7030A0"/>
              </a:solidFill>
              <a:latin typeface="Vani" pitchFamily="34" charset="0"/>
              <a:cs typeface="Van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2564904"/>
            <a:ext cx="3960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Vani" pitchFamily="34" charset="0"/>
                <a:ea typeface="Calibri" pitchFamily="34" charset="0"/>
                <a:cs typeface="Vani" pitchFamily="34" charset="0"/>
              </a:rPr>
              <a:t>Viernes 19 octubre 2018 </a:t>
            </a:r>
            <a:endParaRPr lang="es-MX" b="1" dirty="0" smtClean="0">
              <a:latin typeface="Vani" pitchFamily="34" charset="0"/>
              <a:cs typeface="Van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Vani" pitchFamily="34" charset="0"/>
                <a:cs typeface="Vani" pitchFamily="34" charset="0"/>
              </a:rPr>
              <a:t>Auditorio ITESCAM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Vani" pitchFamily="34" charset="0"/>
                <a:ea typeface="Calibri" pitchFamily="34" charset="0"/>
                <a:cs typeface="Vani" pitchFamily="34" charset="0"/>
              </a:rPr>
              <a:t>10:00 hrs</a:t>
            </a:r>
            <a:endParaRPr lang="es-MX" b="1" dirty="0" smtClean="0">
              <a:latin typeface="Vani" pitchFamily="34" charset="0"/>
              <a:cs typeface="Vani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Vani" pitchFamily="34" charset="0"/>
                <a:ea typeface="Calibri" pitchFamily="34" charset="0"/>
                <a:cs typeface="Vani" pitchFamily="34" charset="0"/>
              </a:rPr>
              <a:t>Imparte: Lic. Israel Salazar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b="1" dirty="0" smtClean="0">
                <a:latin typeface="Vani" pitchFamily="34" charset="0"/>
                <a:ea typeface="Calibri" pitchFamily="34" charset="0"/>
                <a:cs typeface="Vani" pitchFamily="34" charset="0"/>
              </a:rPr>
              <a:t>Especialista en Desarrollo Activo Humano</a:t>
            </a:r>
            <a:endParaRPr lang="es-MX" sz="1100" b="1" dirty="0" smtClean="0">
              <a:latin typeface="Vani" pitchFamily="34" charset="0"/>
              <a:cs typeface="Van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92000" y="4365304"/>
            <a:ext cx="7560000" cy="18851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dirty="0" smtClean="0">
                <a:solidFill>
                  <a:srgbClr val="000000"/>
                </a:solidFill>
                <a:latin typeface="Vani" pitchFamily="34" charset="0"/>
                <a:ea typeface="Calibri" pitchFamily="34" charset="0"/>
                <a:cs typeface="Vani" pitchFamily="34" charset="0"/>
              </a:rPr>
              <a:t>Vínculos sanos e insanos del sistema. Los primeros aprendizajes sobre la forma de relacionarnos, en general los aprendemos en el sistema familiar. En adelante solo haremos una “reproducción” y en algunos casos una “adaptación” de estas estrategias para poder lidiar con las relaciones venideras.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dirty="0" smtClean="0">
                <a:solidFill>
                  <a:srgbClr val="000000"/>
                </a:solidFill>
                <a:latin typeface="Vani" pitchFamily="34" charset="0"/>
                <a:ea typeface="Calibri" pitchFamily="34" charset="0"/>
                <a:cs typeface="Vani" pitchFamily="34" charset="0"/>
              </a:rPr>
              <a:t>Los vínculos (afectivos, económicos, de poder, manipulación, etc.) esos lazos “invisibles” que nos mantienen “unidos” dentro del sistema familiar y nos “amoldan” un rol que muchas veces no estamos dispuestos a aceptar y otras a cambiar, son en muchas ocasiones, la causa de nuestras frustraciones limitantes hacia una convivencia inteligente, libre y sana, ya sea como adultos, como profesionistas, como amigos, como padres o como hijos. 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s-MX" sz="1600" b="1" dirty="0" smtClean="0">
                <a:solidFill>
                  <a:srgbClr val="FF0000"/>
                </a:solidFill>
                <a:latin typeface="Vani" pitchFamily="34" charset="0"/>
                <a:ea typeface="Calibri" pitchFamily="34" charset="0"/>
                <a:cs typeface="Vani" pitchFamily="34" charset="0"/>
              </a:rPr>
              <a:t>¿Te atreves a reflexionar?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228184" y="6093296"/>
            <a:ext cx="27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u="sng" dirty="0" smtClean="0">
                <a:latin typeface="Vani" pitchFamily="34" charset="0"/>
                <a:cs typeface="Vani" pitchFamily="34" charset="0"/>
              </a:rPr>
              <a:t>Informes</a:t>
            </a:r>
            <a:r>
              <a:rPr lang="es-MX" sz="1200" b="1" dirty="0" smtClean="0">
                <a:latin typeface="Vani" pitchFamily="34" charset="0"/>
                <a:cs typeface="Vani" pitchFamily="34" charset="0"/>
              </a:rPr>
              <a:t> </a:t>
            </a:r>
            <a:r>
              <a:rPr lang="es-MX" sz="1200" dirty="0" smtClean="0">
                <a:latin typeface="Vani" pitchFamily="34" charset="0"/>
                <a:cs typeface="Vani" pitchFamily="34" charset="0"/>
              </a:rPr>
              <a:t> Lic. Karina Priego </a:t>
            </a:r>
          </a:p>
          <a:p>
            <a:pPr algn="r"/>
            <a:r>
              <a:rPr lang="es-MX" sz="1200" dirty="0" smtClean="0">
                <a:latin typeface="Vani" pitchFamily="34" charset="0"/>
                <a:cs typeface="Vani" pitchFamily="34" charset="0"/>
              </a:rPr>
              <a:t>Coordinadora </a:t>
            </a:r>
            <a:r>
              <a:rPr lang="es-MX" sz="1200" dirty="0" smtClean="0">
                <a:latin typeface="Vani" pitchFamily="34" charset="0"/>
                <a:cs typeface="Vani" pitchFamily="34" charset="0"/>
              </a:rPr>
              <a:t>ASUME A.C. </a:t>
            </a:r>
            <a:endParaRPr lang="es-MX" sz="1200" dirty="0" smtClean="0">
              <a:latin typeface="Vani" pitchFamily="34" charset="0"/>
              <a:cs typeface="Vani" pitchFamily="34" charset="0"/>
            </a:endParaRPr>
          </a:p>
          <a:p>
            <a:pPr algn="r"/>
            <a:r>
              <a:rPr lang="es-MX" sz="1200" dirty="0" smtClean="0">
                <a:latin typeface="Vani" pitchFamily="34" charset="0"/>
                <a:cs typeface="Vani" pitchFamily="34" charset="0"/>
              </a:rPr>
              <a:t>Tel: 999-920-5820</a:t>
            </a:r>
            <a:endParaRPr lang="es-MX" sz="1200" dirty="0">
              <a:latin typeface="Vani" pitchFamily="34" charset="0"/>
              <a:cs typeface="Vani" pitchFamily="34" charset="0"/>
            </a:endParaRPr>
          </a:p>
        </p:txBody>
      </p:sp>
      <p:pic>
        <p:nvPicPr>
          <p:cNvPr id="9" name="8 Imagen" descr="25aa9b78a4fcb537059d12ad4636482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33493">
            <a:off x="5990742" y="2936487"/>
            <a:ext cx="1726818" cy="1152000"/>
          </a:xfrm>
          <a:prstGeom prst="rect">
            <a:avLst/>
          </a:prstGeom>
          <a:ln w="38100" cap="rnd">
            <a:solidFill>
              <a:srgbClr val="7030A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9 Rectángulo"/>
          <p:cNvSpPr/>
          <p:nvPr/>
        </p:nvSpPr>
        <p:spPr>
          <a:xfrm rot="244455">
            <a:off x="5959259" y="2843326"/>
            <a:ext cx="1800000" cy="1224000"/>
          </a:xfrm>
          <a:prstGeom prst="rect">
            <a:avLst/>
          </a:prstGeom>
          <a:noFill/>
          <a:ln>
            <a:solidFill>
              <a:srgbClr val="DC79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182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BIENESTAR SOCIAL MERIDA</dc:creator>
  <cp:lastModifiedBy>kpriego</cp:lastModifiedBy>
  <cp:revision>88</cp:revision>
  <dcterms:created xsi:type="dcterms:W3CDTF">2018-10-03T15:54:58Z</dcterms:created>
  <dcterms:modified xsi:type="dcterms:W3CDTF">2018-10-09T00:07:45Z</dcterms:modified>
</cp:coreProperties>
</file>