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7" r:id="rId2"/>
    <p:sldId id="258" r:id="rId3"/>
    <p:sldId id="259" r:id="rId4"/>
    <p:sldId id="271" r:id="rId5"/>
    <p:sldId id="261" r:id="rId6"/>
    <p:sldId id="262" r:id="rId7"/>
    <p:sldId id="263" r:id="rId8"/>
    <p:sldId id="272" r:id="rId9"/>
    <p:sldId id="27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20" autoAdjust="0"/>
    <p:restoredTop sz="94660"/>
  </p:normalViewPr>
  <p:slideViewPr>
    <p:cSldViewPr snapToGrid="0">
      <p:cViewPr>
        <p:scale>
          <a:sx n="100" d="100"/>
          <a:sy n="100" d="100"/>
        </p:scale>
        <p:origin x="118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753B0B-A59D-472A-825A-A8EB3F50190C}" type="datetimeFigureOut">
              <a:rPr lang="es-MX" smtClean="0"/>
              <a:t>11/11/2021</a:t>
            </a:fld>
            <a:endParaRPr lang="es-MX"/>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5F9427-FFA6-4CE2-8780-932647C16CFF}" type="slidenum">
              <a:rPr lang="es-MX" smtClean="0"/>
              <a:t>‹Nº›</a:t>
            </a:fld>
            <a:endParaRPr lang="es-MX"/>
          </a:p>
        </p:txBody>
      </p:sp>
    </p:spTree>
    <p:extLst>
      <p:ext uri="{BB962C8B-B14F-4D97-AF65-F5344CB8AC3E}">
        <p14:creationId xmlns:p14="http://schemas.microsoft.com/office/powerpoint/2010/main" val="535636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333500" y="1163638"/>
            <a:ext cx="4191000" cy="3144837"/>
          </a:xfrm>
          <a:prstGeom prst="rect">
            <a:avLst/>
          </a:prstGeom>
          <a:noFill/>
          <a:ln w="12700">
            <a:solidFill>
              <a:prstClr val="black"/>
            </a:solidFill>
          </a:ln>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7208C7A4-DBCB-4131-B6E5-2C52DA528B0C}" type="slidenum">
              <a:rPr lang="es-MX" smtClean="0"/>
              <a:t>4</a:t>
            </a:fld>
            <a:endParaRPr lang="es-MX" dirty="0"/>
          </a:p>
        </p:txBody>
      </p:sp>
    </p:spTree>
    <p:extLst>
      <p:ext uri="{BB962C8B-B14F-4D97-AF65-F5344CB8AC3E}">
        <p14:creationId xmlns:p14="http://schemas.microsoft.com/office/powerpoint/2010/main" val="1736647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lvl1pPr defTabSz="938441" eaLnBrk="0" hangingPunct="0">
              <a:defRPr>
                <a:solidFill>
                  <a:schemeClr val="tx1"/>
                </a:solidFill>
                <a:latin typeface="Arial" pitchFamily="34" charset="0"/>
              </a:defRPr>
            </a:lvl1pPr>
            <a:lvl2pPr marL="730766" indent="-281064" defTabSz="938441" eaLnBrk="0" hangingPunct="0">
              <a:defRPr>
                <a:solidFill>
                  <a:schemeClr val="tx1"/>
                </a:solidFill>
                <a:latin typeface="Arial" pitchFamily="34" charset="0"/>
              </a:defRPr>
            </a:lvl2pPr>
            <a:lvl3pPr marL="1124255" indent="-224851" defTabSz="938441" eaLnBrk="0" hangingPunct="0">
              <a:defRPr>
                <a:solidFill>
                  <a:schemeClr val="tx1"/>
                </a:solidFill>
                <a:latin typeface="Arial" pitchFamily="34" charset="0"/>
              </a:defRPr>
            </a:lvl3pPr>
            <a:lvl4pPr marL="1573957" indent="-224851" defTabSz="938441" eaLnBrk="0" hangingPunct="0">
              <a:defRPr>
                <a:solidFill>
                  <a:schemeClr val="tx1"/>
                </a:solidFill>
                <a:latin typeface="Arial" pitchFamily="34" charset="0"/>
              </a:defRPr>
            </a:lvl4pPr>
            <a:lvl5pPr marL="2023659" indent="-224851" defTabSz="938441" eaLnBrk="0" hangingPunct="0">
              <a:defRPr>
                <a:solidFill>
                  <a:schemeClr val="tx1"/>
                </a:solidFill>
                <a:latin typeface="Arial" pitchFamily="34" charset="0"/>
              </a:defRPr>
            </a:lvl5pPr>
            <a:lvl6pPr marL="2473361" indent="-224851" algn="ctr" defTabSz="938441" eaLnBrk="0" fontAlgn="base" hangingPunct="0">
              <a:spcBef>
                <a:spcPct val="0"/>
              </a:spcBef>
              <a:spcAft>
                <a:spcPct val="0"/>
              </a:spcAft>
              <a:defRPr>
                <a:solidFill>
                  <a:schemeClr val="tx1"/>
                </a:solidFill>
                <a:latin typeface="Arial" pitchFamily="34" charset="0"/>
              </a:defRPr>
            </a:lvl6pPr>
            <a:lvl7pPr marL="2923062" indent="-224851" algn="ctr" defTabSz="938441" eaLnBrk="0" fontAlgn="base" hangingPunct="0">
              <a:spcBef>
                <a:spcPct val="0"/>
              </a:spcBef>
              <a:spcAft>
                <a:spcPct val="0"/>
              </a:spcAft>
              <a:defRPr>
                <a:solidFill>
                  <a:schemeClr val="tx1"/>
                </a:solidFill>
                <a:latin typeface="Arial" pitchFamily="34" charset="0"/>
              </a:defRPr>
            </a:lvl7pPr>
            <a:lvl8pPr marL="3372764" indent="-224851" algn="ctr" defTabSz="938441" eaLnBrk="0" fontAlgn="base" hangingPunct="0">
              <a:spcBef>
                <a:spcPct val="0"/>
              </a:spcBef>
              <a:spcAft>
                <a:spcPct val="0"/>
              </a:spcAft>
              <a:defRPr>
                <a:solidFill>
                  <a:schemeClr val="tx1"/>
                </a:solidFill>
                <a:latin typeface="Arial" pitchFamily="34" charset="0"/>
              </a:defRPr>
            </a:lvl8pPr>
            <a:lvl9pPr marL="3822466" indent="-224851" algn="ctr" defTabSz="938441" eaLnBrk="0" fontAlgn="base" hangingPunct="0">
              <a:spcBef>
                <a:spcPct val="0"/>
              </a:spcBef>
              <a:spcAft>
                <a:spcPct val="0"/>
              </a:spcAft>
              <a:defRPr>
                <a:solidFill>
                  <a:schemeClr val="tx1"/>
                </a:solidFill>
                <a:latin typeface="Arial" pitchFamily="34" charset="0"/>
              </a:defRPr>
            </a:lvl9pPr>
          </a:lstStyle>
          <a:p>
            <a:pPr eaLnBrk="1" hangingPunct="1"/>
            <a:fld id="{3A11AF59-3F68-4FF6-A49E-8B16DD4C48BA}" type="slidenum">
              <a:rPr lang="es-ES"/>
              <a:pPr eaLnBrk="1" hangingPunct="1"/>
              <a:t>8</a:t>
            </a:fld>
            <a:endParaRPr lang="es-ES" dirty="0"/>
          </a:p>
        </p:txBody>
      </p:sp>
      <p:sp>
        <p:nvSpPr>
          <p:cNvPr id="111619" name="Rectangle 2"/>
          <p:cNvSpPr>
            <a:spLocks noGrp="1" noRot="1" noChangeAspect="1" noChangeArrowheads="1" noTextEdit="1"/>
          </p:cNvSpPr>
          <p:nvPr>
            <p:ph type="sldImg"/>
          </p:nvPr>
        </p:nvSpPr>
        <p:spPr>
          <a:xfrm>
            <a:off x="1104900" y="700088"/>
            <a:ext cx="4652963" cy="3490912"/>
          </a:xfrm>
          <a:prstGeom prst="rect">
            <a:avLst/>
          </a:prstGeom>
          <a:ln/>
        </p:spPr>
      </p:sp>
      <p:sp>
        <p:nvSpPr>
          <p:cNvPr id="111620" name="Rectangle 3"/>
          <p:cNvSpPr>
            <a:spLocks noGrp="1" noChangeArrowheads="1"/>
          </p:cNvSpPr>
          <p:nvPr>
            <p:ph type="body" idx="1"/>
          </p:nvPr>
        </p:nvSpPr>
        <p:spPr>
          <a:xfrm>
            <a:off x="685800" y="4422968"/>
            <a:ext cx="5486400" cy="4190493"/>
          </a:xfrm>
          <a:noFill/>
        </p:spPr>
        <p:txBody>
          <a:bodyPr/>
          <a:lstStyle/>
          <a:p>
            <a:pPr eaLnBrk="1" hangingPunct="1"/>
            <a:endParaRPr lang="es-MX" dirty="0" smtClean="0"/>
          </a:p>
        </p:txBody>
      </p:sp>
    </p:spTree>
    <p:extLst>
      <p:ext uri="{BB962C8B-B14F-4D97-AF65-F5344CB8AC3E}">
        <p14:creationId xmlns:p14="http://schemas.microsoft.com/office/powerpoint/2010/main" val="1702544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defTabSz="938441" eaLnBrk="0" hangingPunct="0">
              <a:defRPr>
                <a:solidFill>
                  <a:schemeClr val="tx1"/>
                </a:solidFill>
                <a:latin typeface="Arial" pitchFamily="34" charset="0"/>
              </a:defRPr>
            </a:lvl1pPr>
            <a:lvl2pPr marL="730766" indent="-281064" defTabSz="938441" eaLnBrk="0" hangingPunct="0">
              <a:defRPr>
                <a:solidFill>
                  <a:schemeClr val="tx1"/>
                </a:solidFill>
                <a:latin typeface="Arial" pitchFamily="34" charset="0"/>
              </a:defRPr>
            </a:lvl2pPr>
            <a:lvl3pPr marL="1124255" indent="-224851" defTabSz="938441" eaLnBrk="0" hangingPunct="0">
              <a:defRPr>
                <a:solidFill>
                  <a:schemeClr val="tx1"/>
                </a:solidFill>
                <a:latin typeface="Arial" pitchFamily="34" charset="0"/>
              </a:defRPr>
            </a:lvl3pPr>
            <a:lvl4pPr marL="1573957" indent="-224851" defTabSz="938441" eaLnBrk="0" hangingPunct="0">
              <a:defRPr>
                <a:solidFill>
                  <a:schemeClr val="tx1"/>
                </a:solidFill>
                <a:latin typeface="Arial" pitchFamily="34" charset="0"/>
              </a:defRPr>
            </a:lvl4pPr>
            <a:lvl5pPr marL="2023659" indent="-224851" defTabSz="938441" eaLnBrk="0" hangingPunct="0">
              <a:defRPr>
                <a:solidFill>
                  <a:schemeClr val="tx1"/>
                </a:solidFill>
                <a:latin typeface="Arial" pitchFamily="34" charset="0"/>
              </a:defRPr>
            </a:lvl5pPr>
            <a:lvl6pPr marL="2473361" indent="-224851" algn="ctr" defTabSz="938441" eaLnBrk="0" fontAlgn="base" hangingPunct="0">
              <a:spcBef>
                <a:spcPct val="0"/>
              </a:spcBef>
              <a:spcAft>
                <a:spcPct val="0"/>
              </a:spcAft>
              <a:defRPr>
                <a:solidFill>
                  <a:schemeClr val="tx1"/>
                </a:solidFill>
                <a:latin typeface="Arial" pitchFamily="34" charset="0"/>
              </a:defRPr>
            </a:lvl6pPr>
            <a:lvl7pPr marL="2923062" indent="-224851" algn="ctr" defTabSz="938441" eaLnBrk="0" fontAlgn="base" hangingPunct="0">
              <a:spcBef>
                <a:spcPct val="0"/>
              </a:spcBef>
              <a:spcAft>
                <a:spcPct val="0"/>
              </a:spcAft>
              <a:defRPr>
                <a:solidFill>
                  <a:schemeClr val="tx1"/>
                </a:solidFill>
                <a:latin typeface="Arial" pitchFamily="34" charset="0"/>
              </a:defRPr>
            </a:lvl7pPr>
            <a:lvl8pPr marL="3372764" indent="-224851" algn="ctr" defTabSz="938441" eaLnBrk="0" fontAlgn="base" hangingPunct="0">
              <a:spcBef>
                <a:spcPct val="0"/>
              </a:spcBef>
              <a:spcAft>
                <a:spcPct val="0"/>
              </a:spcAft>
              <a:defRPr>
                <a:solidFill>
                  <a:schemeClr val="tx1"/>
                </a:solidFill>
                <a:latin typeface="Arial" pitchFamily="34" charset="0"/>
              </a:defRPr>
            </a:lvl8pPr>
            <a:lvl9pPr marL="3822466" indent="-224851" algn="ctr" defTabSz="938441" eaLnBrk="0" fontAlgn="base" hangingPunct="0">
              <a:spcBef>
                <a:spcPct val="0"/>
              </a:spcBef>
              <a:spcAft>
                <a:spcPct val="0"/>
              </a:spcAft>
              <a:defRPr>
                <a:solidFill>
                  <a:schemeClr val="tx1"/>
                </a:solidFill>
                <a:latin typeface="Arial" pitchFamily="34" charset="0"/>
              </a:defRPr>
            </a:lvl9pPr>
          </a:lstStyle>
          <a:p>
            <a:pPr eaLnBrk="1" hangingPunct="1"/>
            <a:fld id="{131BCC91-F736-4C60-8B6C-20420D7743BA}" type="slidenum">
              <a:rPr lang="es-ES"/>
              <a:pPr eaLnBrk="1" hangingPunct="1"/>
              <a:t>9</a:t>
            </a:fld>
            <a:endParaRPr lang="es-ES" dirty="0"/>
          </a:p>
        </p:txBody>
      </p:sp>
      <p:sp>
        <p:nvSpPr>
          <p:cNvPr id="112643" name="Rectangle 2"/>
          <p:cNvSpPr>
            <a:spLocks noGrp="1" noRot="1" noChangeAspect="1" noChangeArrowheads="1" noTextEdit="1"/>
          </p:cNvSpPr>
          <p:nvPr>
            <p:ph type="sldImg"/>
          </p:nvPr>
        </p:nvSpPr>
        <p:spPr>
          <a:xfrm>
            <a:off x="1104900" y="700088"/>
            <a:ext cx="4652963" cy="3490912"/>
          </a:xfrm>
          <a:prstGeom prst="rect">
            <a:avLst/>
          </a:prstGeom>
          <a:ln/>
        </p:spPr>
      </p:sp>
      <p:sp>
        <p:nvSpPr>
          <p:cNvPr id="112644" name="Rectangle 3"/>
          <p:cNvSpPr>
            <a:spLocks noGrp="1" noChangeArrowheads="1"/>
          </p:cNvSpPr>
          <p:nvPr>
            <p:ph type="body" idx="1"/>
          </p:nvPr>
        </p:nvSpPr>
        <p:spPr>
          <a:xfrm>
            <a:off x="685800" y="4422968"/>
            <a:ext cx="5486400" cy="4190493"/>
          </a:xfrm>
          <a:noFill/>
        </p:spPr>
        <p:txBody>
          <a:bodyPr/>
          <a:lstStyle/>
          <a:p>
            <a:pPr eaLnBrk="1" hangingPunct="1"/>
            <a:endParaRPr lang="es-MX" dirty="0" smtClean="0"/>
          </a:p>
        </p:txBody>
      </p:sp>
    </p:spTree>
    <p:extLst>
      <p:ext uri="{BB962C8B-B14F-4D97-AF65-F5344CB8AC3E}">
        <p14:creationId xmlns:p14="http://schemas.microsoft.com/office/powerpoint/2010/main" val="6548538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333500" y="1163638"/>
            <a:ext cx="4191000" cy="3143250"/>
          </a:xfrm>
          <a:prstGeom prst="rect">
            <a:avLst/>
          </a:prstGeom>
          <a:noFill/>
          <a:ln w="12700">
            <a:solidFill>
              <a:prstClr val="black"/>
            </a:solidFill>
          </a:ln>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7208C7A4-DBCB-4131-B6E5-2C52DA528B0C}" type="slidenum">
              <a:rPr lang="es-MX" smtClean="0"/>
              <a:t>14</a:t>
            </a:fld>
            <a:endParaRPr lang="es-MX" dirty="0"/>
          </a:p>
        </p:txBody>
      </p:sp>
    </p:spTree>
    <p:extLst>
      <p:ext uri="{BB962C8B-B14F-4D97-AF65-F5344CB8AC3E}">
        <p14:creationId xmlns:p14="http://schemas.microsoft.com/office/powerpoint/2010/main" val="2560805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593F6A5-A16D-44BE-B865-55EFEAE357B9}" type="datetimeFigureOut">
              <a:rPr lang="es-MX" smtClean="0"/>
              <a:t>11/11/2021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A52B0D1-E013-4CAE-A9B3-CD778E0F1F4F}" type="slidenum">
              <a:rPr lang="es-MX" smtClean="0"/>
              <a:t>‹Nº›</a:t>
            </a:fld>
            <a:endParaRPr lang="es-MX"/>
          </a:p>
        </p:txBody>
      </p:sp>
    </p:spTree>
    <p:extLst>
      <p:ext uri="{BB962C8B-B14F-4D97-AF65-F5344CB8AC3E}">
        <p14:creationId xmlns:p14="http://schemas.microsoft.com/office/powerpoint/2010/main" val="264686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593F6A5-A16D-44BE-B865-55EFEAE357B9}" type="datetimeFigureOut">
              <a:rPr lang="es-MX" smtClean="0"/>
              <a:t>11/11/2021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A52B0D1-E013-4CAE-A9B3-CD778E0F1F4F}" type="slidenum">
              <a:rPr lang="es-MX" smtClean="0"/>
              <a:t>‹Nº›</a:t>
            </a:fld>
            <a:endParaRPr lang="es-MX"/>
          </a:p>
        </p:txBody>
      </p:sp>
    </p:spTree>
    <p:extLst>
      <p:ext uri="{BB962C8B-B14F-4D97-AF65-F5344CB8AC3E}">
        <p14:creationId xmlns:p14="http://schemas.microsoft.com/office/powerpoint/2010/main" val="328019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593F6A5-A16D-44BE-B865-55EFEAE357B9}" type="datetimeFigureOut">
              <a:rPr lang="es-MX" smtClean="0"/>
              <a:t>11/11/2021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A52B0D1-E013-4CAE-A9B3-CD778E0F1F4F}" type="slidenum">
              <a:rPr lang="es-MX" smtClean="0"/>
              <a:t>‹Nº›</a:t>
            </a:fld>
            <a:endParaRPr lang="es-MX"/>
          </a:p>
        </p:txBody>
      </p:sp>
    </p:spTree>
    <p:extLst>
      <p:ext uri="{BB962C8B-B14F-4D97-AF65-F5344CB8AC3E}">
        <p14:creationId xmlns:p14="http://schemas.microsoft.com/office/powerpoint/2010/main" val="3287859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593F6A5-A16D-44BE-B865-55EFEAE357B9}" type="datetimeFigureOut">
              <a:rPr lang="es-MX" smtClean="0"/>
              <a:t>11/11/2021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A52B0D1-E013-4CAE-A9B3-CD778E0F1F4F}" type="slidenum">
              <a:rPr lang="es-MX" smtClean="0"/>
              <a:t>‹Nº›</a:t>
            </a:fld>
            <a:endParaRPr lang="es-MX"/>
          </a:p>
        </p:txBody>
      </p:sp>
    </p:spTree>
    <p:extLst>
      <p:ext uri="{BB962C8B-B14F-4D97-AF65-F5344CB8AC3E}">
        <p14:creationId xmlns:p14="http://schemas.microsoft.com/office/powerpoint/2010/main" val="976468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593F6A5-A16D-44BE-B865-55EFEAE357B9}" type="datetimeFigureOut">
              <a:rPr lang="es-MX" smtClean="0"/>
              <a:t>11/11/2021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A52B0D1-E013-4CAE-A9B3-CD778E0F1F4F}" type="slidenum">
              <a:rPr lang="es-MX" smtClean="0"/>
              <a:t>‹Nº›</a:t>
            </a:fld>
            <a:endParaRPr lang="es-MX"/>
          </a:p>
        </p:txBody>
      </p:sp>
    </p:spTree>
    <p:extLst>
      <p:ext uri="{BB962C8B-B14F-4D97-AF65-F5344CB8AC3E}">
        <p14:creationId xmlns:p14="http://schemas.microsoft.com/office/powerpoint/2010/main" val="3697378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593F6A5-A16D-44BE-B865-55EFEAE357B9}" type="datetimeFigureOut">
              <a:rPr lang="es-MX" smtClean="0"/>
              <a:t>11/11/2021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A52B0D1-E013-4CAE-A9B3-CD778E0F1F4F}" type="slidenum">
              <a:rPr lang="es-MX" smtClean="0"/>
              <a:t>‹Nº›</a:t>
            </a:fld>
            <a:endParaRPr lang="es-MX"/>
          </a:p>
        </p:txBody>
      </p:sp>
    </p:spTree>
    <p:extLst>
      <p:ext uri="{BB962C8B-B14F-4D97-AF65-F5344CB8AC3E}">
        <p14:creationId xmlns:p14="http://schemas.microsoft.com/office/powerpoint/2010/main" val="2729517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593F6A5-A16D-44BE-B865-55EFEAE357B9}" type="datetimeFigureOut">
              <a:rPr lang="es-MX" smtClean="0"/>
              <a:t>11/11/2021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AA52B0D1-E013-4CAE-A9B3-CD778E0F1F4F}" type="slidenum">
              <a:rPr lang="es-MX" smtClean="0"/>
              <a:t>‹Nº›</a:t>
            </a:fld>
            <a:endParaRPr lang="es-MX"/>
          </a:p>
        </p:txBody>
      </p:sp>
    </p:spTree>
    <p:extLst>
      <p:ext uri="{BB962C8B-B14F-4D97-AF65-F5344CB8AC3E}">
        <p14:creationId xmlns:p14="http://schemas.microsoft.com/office/powerpoint/2010/main" val="3653986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593F6A5-A16D-44BE-B865-55EFEAE357B9}" type="datetimeFigureOut">
              <a:rPr lang="es-MX" smtClean="0"/>
              <a:t>11/11/2021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AA52B0D1-E013-4CAE-A9B3-CD778E0F1F4F}" type="slidenum">
              <a:rPr lang="es-MX" smtClean="0"/>
              <a:t>‹Nº›</a:t>
            </a:fld>
            <a:endParaRPr lang="es-MX"/>
          </a:p>
        </p:txBody>
      </p:sp>
    </p:spTree>
    <p:extLst>
      <p:ext uri="{BB962C8B-B14F-4D97-AF65-F5344CB8AC3E}">
        <p14:creationId xmlns:p14="http://schemas.microsoft.com/office/powerpoint/2010/main" val="3377427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93F6A5-A16D-44BE-B865-55EFEAE357B9}" type="datetimeFigureOut">
              <a:rPr lang="es-MX" smtClean="0"/>
              <a:t>11/11/2021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AA52B0D1-E013-4CAE-A9B3-CD778E0F1F4F}" type="slidenum">
              <a:rPr lang="es-MX" smtClean="0"/>
              <a:t>‹Nº›</a:t>
            </a:fld>
            <a:endParaRPr lang="es-MX"/>
          </a:p>
        </p:txBody>
      </p:sp>
    </p:spTree>
    <p:extLst>
      <p:ext uri="{BB962C8B-B14F-4D97-AF65-F5344CB8AC3E}">
        <p14:creationId xmlns:p14="http://schemas.microsoft.com/office/powerpoint/2010/main" val="2625901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593F6A5-A16D-44BE-B865-55EFEAE357B9}" type="datetimeFigureOut">
              <a:rPr lang="es-MX" smtClean="0"/>
              <a:t>11/11/2021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A52B0D1-E013-4CAE-A9B3-CD778E0F1F4F}" type="slidenum">
              <a:rPr lang="es-MX" smtClean="0"/>
              <a:t>‹Nº›</a:t>
            </a:fld>
            <a:endParaRPr lang="es-MX"/>
          </a:p>
        </p:txBody>
      </p:sp>
    </p:spTree>
    <p:extLst>
      <p:ext uri="{BB962C8B-B14F-4D97-AF65-F5344CB8AC3E}">
        <p14:creationId xmlns:p14="http://schemas.microsoft.com/office/powerpoint/2010/main" val="1528551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593F6A5-A16D-44BE-B865-55EFEAE357B9}" type="datetimeFigureOut">
              <a:rPr lang="es-MX" smtClean="0"/>
              <a:t>11/11/2021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A52B0D1-E013-4CAE-A9B3-CD778E0F1F4F}" type="slidenum">
              <a:rPr lang="es-MX" smtClean="0"/>
              <a:t>‹Nº›</a:t>
            </a:fld>
            <a:endParaRPr lang="es-MX"/>
          </a:p>
        </p:txBody>
      </p:sp>
    </p:spTree>
    <p:extLst>
      <p:ext uri="{BB962C8B-B14F-4D97-AF65-F5344CB8AC3E}">
        <p14:creationId xmlns:p14="http://schemas.microsoft.com/office/powerpoint/2010/main" val="2218179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93F6A5-A16D-44BE-B865-55EFEAE357B9}" type="datetimeFigureOut">
              <a:rPr lang="es-MX" smtClean="0"/>
              <a:t>11/11/2021</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52B0D1-E013-4CAE-A9B3-CD778E0F1F4F}" type="slidenum">
              <a:rPr lang="es-MX" smtClean="0"/>
              <a:t>‹Nº›</a:t>
            </a:fld>
            <a:endParaRPr lang="es-MX"/>
          </a:p>
        </p:txBody>
      </p:sp>
    </p:spTree>
    <p:extLst>
      <p:ext uri="{BB962C8B-B14F-4D97-AF65-F5344CB8AC3E}">
        <p14:creationId xmlns:p14="http://schemas.microsoft.com/office/powerpoint/2010/main" val="32647294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iplomadotge@itescam.edu.mx"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a:xfrm>
            <a:off x="6830888" y="6356351"/>
            <a:ext cx="2133600" cy="365125"/>
          </a:xfrm>
        </p:spPr>
        <p:txBody>
          <a:bodyPr/>
          <a:lstStyle/>
          <a:p>
            <a:fld id="{132FADFE-3B8F-471C-ABF0-DBC7717ECBBC}" type="slidenum">
              <a:rPr lang="es-ES" sz="800" smtClean="0"/>
              <a:t>1</a:t>
            </a:fld>
            <a:endParaRPr lang="es-ES" sz="800" dirty="0"/>
          </a:p>
        </p:txBody>
      </p:sp>
      <p:graphicFrame>
        <p:nvGraphicFramePr>
          <p:cNvPr id="4" name="3 Tabla"/>
          <p:cNvGraphicFramePr>
            <a:graphicFrameLocks noGrp="1"/>
          </p:cNvGraphicFramePr>
          <p:nvPr>
            <p:extLst>
              <p:ext uri="{D42A27DB-BD31-4B8C-83A1-F6EECF244321}">
                <p14:modId xmlns:p14="http://schemas.microsoft.com/office/powerpoint/2010/main" val="3823205671"/>
              </p:ext>
            </p:extLst>
          </p:nvPr>
        </p:nvGraphicFramePr>
        <p:xfrm>
          <a:off x="467959" y="332656"/>
          <a:ext cx="8280505" cy="6413057"/>
        </p:xfrm>
        <a:graphic>
          <a:graphicData uri="http://schemas.openxmlformats.org/drawingml/2006/table">
            <a:tbl>
              <a:tblPr firstRow="1" bandRow="1">
                <a:tableStyleId>{5C22544A-7EE6-4342-B048-85BDC9FD1C3A}</a:tableStyleId>
              </a:tblPr>
              <a:tblGrid>
                <a:gridCol w="346836">
                  <a:extLst>
                    <a:ext uri="{9D8B030D-6E8A-4147-A177-3AD203B41FA5}">
                      <a16:colId xmlns:a16="http://schemas.microsoft.com/office/drawing/2014/main" val="20000"/>
                    </a:ext>
                  </a:extLst>
                </a:gridCol>
                <a:gridCol w="457116">
                  <a:extLst>
                    <a:ext uri="{9D8B030D-6E8A-4147-A177-3AD203B41FA5}">
                      <a16:colId xmlns:a16="http://schemas.microsoft.com/office/drawing/2014/main" val="20001"/>
                    </a:ext>
                  </a:extLst>
                </a:gridCol>
                <a:gridCol w="392297">
                  <a:extLst>
                    <a:ext uri="{9D8B030D-6E8A-4147-A177-3AD203B41FA5}">
                      <a16:colId xmlns:a16="http://schemas.microsoft.com/office/drawing/2014/main" val="20002"/>
                    </a:ext>
                  </a:extLst>
                </a:gridCol>
                <a:gridCol w="301371">
                  <a:extLst>
                    <a:ext uri="{9D8B030D-6E8A-4147-A177-3AD203B41FA5}">
                      <a16:colId xmlns:a16="http://schemas.microsoft.com/office/drawing/2014/main" val="20003"/>
                    </a:ext>
                  </a:extLst>
                </a:gridCol>
                <a:gridCol w="693670">
                  <a:extLst>
                    <a:ext uri="{9D8B030D-6E8A-4147-A177-3AD203B41FA5}">
                      <a16:colId xmlns:a16="http://schemas.microsoft.com/office/drawing/2014/main" val="20004"/>
                    </a:ext>
                  </a:extLst>
                </a:gridCol>
                <a:gridCol w="557184">
                  <a:extLst>
                    <a:ext uri="{9D8B030D-6E8A-4147-A177-3AD203B41FA5}">
                      <a16:colId xmlns:a16="http://schemas.microsoft.com/office/drawing/2014/main" val="20005"/>
                    </a:ext>
                  </a:extLst>
                </a:gridCol>
                <a:gridCol w="346836">
                  <a:extLst>
                    <a:ext uri="{9D8B030D-6E8A-4147-A177-3AD203B41FA5}">
                      <a16:colId xmlns:a16="http://schemas.microsoft.com/office/drawing/2014/main" val="20007"/>
                    </a:ext>
                  </a:extLst>
                </a:gridCol>
                <a:gridCol w="504675">
                  <a:extLst>
                    <a:ext uri="{9D8B030D-6E8A-4147-A177-3AD203B41FA5}">
                      <a16:colId xmlns:a16="http://schemas.microsoft.com/office/drawing/2014/main" val="20008"/>
                    </a:ext>
                  </a:extLst>
                </a:gridCol>
                <a:gridCol w="610983">
                  <a:extLst>
                    <a:ext uri="{9D8B030D-6E8A-4147-A177-3AD203B41FA5}">
                      <a16:colId xmlns:a16="http://schemas.microsoft.com/office/drawing/2014/main" val="2155537490"/>
                    </a:ext>
                  </a:extLst>
                </a:gridCol>
                <a:gridCol w="397129">
                  <a:extLst>
                    <a:ext uri="{9D8B030D-6E8A-4147-A177-3AD203B41FA5}">
                      <a16:colId xmlns:a16="http://schemas.microsoft.com/office/drawing/2014/main" val="20009"/>
                    </a:ext>
                  </a:extLst>
                </a:gridCol>
                <a:gridCol w="592193">
                  <a:extLst>
                    <a:ext uri="{9D8B030D-6E8A-4147-A177-3AD203B41FA5}">
                      <a16:colId xmlns:a16="http://schemas.microsoft.com/office/drawing/2014/main" val="20010"/>
                    </a:ext>
                  </a:extLst>
                </a:gridCol>
                <a:gridCol w="220257">
                  <a:extLst>
                    <a:ext uri="{9D8B030D-6E8A-4147-A177-3AD203B41FA5}">
                      <a16:colId xmlns:a16="http://schemas.microsoft.com/office/drawing/2014/main" val="20011"/>
                    </a:ext>
                  </a:extLst>
                </a:gridCol>
                <a:gridCol w="776103">
                  <a:extLst>
                    <a:ext uri="{9D8B030D-6E8A-4147-A177-3AD203B41FA5}">
                      <a16:colId xmlns:a16="http://schemas.microsoft.com/office/drawing/2014/main" val="20012"/>
                    </a:ext>
                  </a:extLst>
                </a:gridCol>
                <a:gridCol w="499679">
                  <a:extLst>
                    <a:ext uri="{9D8B030D-6E8A-4147-A177-3AD203B41FA5}">
                      <a16:colId xmlns:a16="http://schemas.microsoft.com/office/drawing/2014/main" val="20013"/>
                    </a:ext>
                  </a:extLst>
                </a:gridCol>
                <a:gridCol w="440106">
                  <a:extLst>
                    <a:ext uri="{9D8B030D-6E8A-4147-A177-3AD203B41FA5}">
                      <a16:colId xmlns:a16="http://schemas.microsoft.com/office/drawing/2014/main" val="20014"/>
                    </a:ext>
                  </a:extLst>
                </a:gridCol>
                <a:gridCol w="224288">
                  <a:extLst>
                    <a:ext uri="{9D8B030D-6E8A-4147-A177-3AD203B41FA5}">
                      <a16:colId xmlns:a16="http://schemas.microsoft.com/office/drawing/2014/main" val="20016"/>
                    </a:ext>
                  </a:extLst>
                </a:gridCol>
                <a:gridCol w="424540">
                  <a:extLst>
                    <a:ext uri="{9D8B030D-6E8A-4147-A177-3AD203B41FA5}">
                      <a16:colId xmlns:a16="http://schemas.microsoft.com/office/drawing/2014/main" val="3634352496"/>
                    </a:ext>
                  </a:extLst>
                </a:gridCol>
                <a:gridCol w="495242">
                  <a:extLst>
                    <a:ext uri="{9D8B030D-6E8A-4147-A177-3AD203B41FA5}">
                      <a16:colId xmlns:a16="http://schemas.microsoft.com/office/drawing/2014/main" val="2246613947"/>
                    </a:ext>
                  </a:extLst>
                </a:gridCol>
              </a:tblGrid>
              <a:tr h="230819">
                <a:tc gridSpan="12">
                  <a:txBody>
                    <a:bodyPr/>
                    <a:lstStyle/>
                    <a:p>
                      <a:pPr marL="0" algn="ctr" rtl="0" eaLnBrk="1" fontAlgn="ctr" latinLnBrk="0" hangingPunct="1">
                        <a:lnSpc>
                          <a:spcPts val="1080"/>
                        </a:lnSpc>
                        <a:spcBef>
                          <a:spcPts val="0"/>
                        </a:spcBef>
                        <a:spcAft>
                          <a:spcPts val="0"/>
                        </a:spcAft>
                      </a:pPr>
                      <a:r>
                        <a:rPr lang="es-MX" sz="900" b="1" i="0" u="none" strike="noStrike" kern="1200" dirty="0" smtClean="0">
                          <a:solidFill>
                            <a:schemeClr val="tx1">
                              <a:lumMod val="85000"/>
                              <a:lumOff val="15000"/>
                            </a:schemeClr>
                          </a:solidFill>
                          <a:effectLst/>
                          <a:latin typeface="Arial" panose="020B0604020202020204" pitchFamily="34" charset="0"/>
                          <a:cs typeface="Arial" panose="020B0604020202020204" pitchFamily="34" charset="0"/>
                        </a:rPr>
                        <a:t>TGE-2021-2022</a:t>
                      </a:r>
                      <a:r>
                        <a:rPr lang="es-MX" sz="900" b="1" i="0" u="none" strike="noStrike" kern="1200" baseline="0" dirty="0" smtClean="0">
                          <a:solidFill>
                            <a:schemeClr val="tx1">
                              <a:lumMod val="85000"/>
                              <a:lumOff val="15000"/>
                            </a:schemeClr>
                          </a:solidFill>
                          <a:effectLst/>
                          <a:latin typeface="Arial" panose="020B0604020202020204" pitchFamily="34" charset="0"/>
                          <a:cs typeface="Arial" panose="020B0604020202020204" pitchFamily="34" charset="0"/>
                        </a:rPr>
                        <a:t>  </a:t>
                      </a:r>
                      <a:r>
                        <a:rPr lang="es-MX" sz="900" b="1" i="0" u="none" strike="noStrike" kern="1200" baseline="0" dirty="0">
                          <a:solidFill>
                            <a:schemeClr val="tx1">
                              <a:lumMod val="85000"/>
                              <a:lumOff val="15000"/>
                            </a:schemeClr>
                          </a:solidFill>
                          <a:effectLst/>
                          <a:latin typeface="Arial" panose="020B0604020202020204" pitchFamily="34" charset="0"/>
                          <a:cs typeface="Arial" panose="020B0604020202020204" pitchFamily="34" charset="0"/>
                        </a:rPr>
                        <a:t>MÓDULO </a:t>
                      </a:r>
                      <a:r>
                        <a:rPr lang="es-MX" sz="900" b="1" i="0" u="none" strike="noStrike" kern="1200" baseline="0" dirty="0" smtClean="0">
                          <a:solidFill>
                            <a:schemeClr val="tx1">
                              <a:lumMod val="85000"/>
                              <a:lumOff val="15000"/>
                            </a:schemeClr>
                          </a:solidFill>
                          <a:effectLst/>
                          <a:latin typeface="Arial" panose="020B0604020202020204" pitchFamily="34" charset="0"/>
                          <a:cs typeface="Arial" panose="020B0604020202020204" pitchFamily="34" charset="0"/>
                        </a:rPr>
                        <a:t>III </a:t>
                      </a:r>
                      <a:r>
                        <a:rPr lang="es-MX" sz="900" b="1" i="0" u="none" strike="noStrike" kern="1200" baseline="0" dirty="0" smtClean="0">
                          <a:solidFill>
                            <a:schemeClr val="tx1">
                              <a:lumMod val="85000"/>
                              <a:lumOff val="15000"/>
                            </a:schemeClr>
                          </a:solidFill>
                          <a:effectLst/>
                          <a:latin typeface="Arial" panose="020B0604020202020204" pitchFamily="34" charset="0"/>
                          <a:cs typeface="Arial" panose="020B0604020202020204" pitchFamily="34" charset="0"/>
                        </a:rPr>
                        <a:t>:  TÉCNICAS </a:t>
                      </a:r>
                      <a:r>
                        <a:rPr lang="es-MX" sz="900" b="1" i="0" u="none" strike="noStrike" kern="1200" baseline="0" dirty="0" smtClean="0">
                          <a:solidFill>
                            <a:schemeClr val="tx1">
                              <a:lumMod val="85000"/>
                              <a:lumOff val="15000"/>
                            </a:schemeClr>
                          </a:solidFill>
                          <a:effectLst/>
                          <a:latin typeface="Arial" panose="020B0604020202020204" pitchFamily="34" charset="0"/>
                          <a:cs typeface="Arial" panose="020B0604020202020204" pitchFamily="34" charset="0"/>
                        </a:rPr>
                        <a:t>DE NEGOCIACIÓN Y DESARROLLO PERONAL</a:t>
                      </a:r>
                      <a:endParaRPr lang="es-MX" sz="900" b="0" i="0" u="none" strike="noStrike" dirty="0">
                        <a:solidFill>
                          <a:schemeClr val="tx1">
                            <a:lumMod val="85000"/>
                            <a:lumOff val="15000"/>
                          </a:schemeClr>
                        </a:solidFill>
                        <a:effectLst/>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6">
                  <a:txBody>
                    <a:bodyPr/>
                    <a:lstStyle/>
                    <a:p>
                      <a:pPr algn="ctr">
                        <a:lnSpc>
                          <a:spcPts val="1080"/>
                        </a:lnSpc>
                      </a:pPr>
                      <a:r>
                        <a:rPr lang="es-MX" sz="900" dirty="0" smtClean="0">
                          <a:solidFill>
                            <a:schemeClr val="accent2">
                              <a:lumMod val="75000"/>
                            </a:schemeClr>
                          </a:solidFill>
                          <a:latin typeface="Arial" panose="020B0604020202020204" pitchFamily="34" charset="0"/>
                          <a:cs typeface="Arial" panose="020B0604020202020204" pitchFamily="34" charset="0"/>
                        </a:rPr>
                        <a:t>CUESTIONARIO MODULAR - </a:t>
                      </a:r>
                      <a:r>
                        <a:rPr lang="es-MX" sz="900" dirty="0" smtClean="0">
                          <a:solidFill>
                            <a:schemeClr val="accent2">
                              <a:lumMod val="75000"/>
                            </a:schemeClr>
                          </a:solidFill>
                          <a:latin typeface="Arial" panose="020B0604020202020204" pitchFamily="34" charset="0"/>
                          <a:cs typeface="Arial" panose="020B0604020202020204" pitchFamily="34" charset="0"/>
                        </a:rPr>
                        <a:t>III</a:t>
                      </a:r>
                      <a:endParaRPr lang="es-MX" sz="900" dirty="0">
                        <a:solidFill>
                          <a:schemeClr val="accent2">
                            <a:lumMod val="75000"/>
                          </a:schemeClr>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228283">
                <a:tc>
                  <a:txBody>
                    <a:bodyPr/>
                    <a:lstStyle/>
                    <a:p>
                      <a:pPr marL="0" algn="ctr" rtl="0" eaLnBrk="1" fontAlgn="ctr" latinLnBrk="0" hangingPunct="1">
                        <a:spcBef>
                          <a:spcPts val="0"/>
                        </a:spcBef>
                        <a:spcAft>
                          <a:spcPts val="0"/>
                        </a:spcAft>
                      </a:pPr>
                      <a:r>
                        <a:rPr lang="es-MX" sz="900" b="1" i="0" u="none" strike="noStrike" dirty="0" smtClean="0">
                          <a:solidFill>
                            <a:srgbClr val="FF0000"/>
                          </a:solidFill>
                          <a:effectLst/>
                          <a:latin typeface="Arial" panose="020B0604020202020204" pitchFamily="34" charset="0"/>
                          <a:cs typeface="Arial" panose="020B0604020202020204" pitchFamily="34" charset="0"/>
                        </a:rPr>
                        <a:t>A</a:t>
                      </a:r>
                      <a:endParaRPr lang="es-MX" sz="900" b="1" i="0" u="none" strike="noStrike" dirty="0">
                        <a:solidFill>
                          <a:srgbClr val="FF0000"/>
                        </a:solidFill>
                        <a:effectLst/>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17">
                  <a:txBody>
                    <a:bodyPr/>
                    <a:lstStyle/>
                    <a:p>
                      <a:r>
                        <a:rPr lang="es-MX" sz="900" dirty="0" smtClean="0">
                          <a:solidFill>
                            <a:schemeClr val="tx1">
                              <a:lumMod val="85000"/>
                              <a:lumOff val="15000"/>
                            </a:schemeClr>
                          </a:solidFill>
                          <a:latin typeface="Arial" panose="020B0604020202020204" pitchFamily="34" charset="0"/>
                          <a:cs typeface="Arial" panose="020B0604020202020204" pitchFamily="34" charset="0"/>
                        </a:rPr>
                        <a:t>Llene</a:t>
                      </a:r>
                      <a:r>
                        <a:rPr lang="es-MX" sz="900" baseline="0" dirty="0" smtClean="0">
                          <a:solidFill>
                            <a:schemeClr val="tx1">
                              <a:lumMod val="85000"/>
                              <a:lumOff val="15000"/>
                            </a:schemeClr>
                          </a:solidFill>
                          <a:latin typeface="Arial" panose="020B0604020202020204" pitchFamily="34" charset="0"/>
                          <a:cs typeface="Arial" panose="020B0604020202020204" pitchFamily="34" charset="0"/>
                        </a:rPr>
                        <a:t> los siguientes datos y marque con  una  x  donde corresponda.</a:t>
                      </a:r>
                      <a:endParaRPr lang="es-MX" sz="900" dirty="0">
                        <a:solidFill>
                          <a:schemeClr val="tx1">
                            <a:lumMod val="85000"/>
                            <a:lumOff val="15000"/>
                          </a:schemeClr>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algn="ctr"/>
                      <a:endParaRPr lang="es-MX" sz="1400" dirty="0">
                        <a:solidFill>
                          <a:schemeClr val="accent2">
                            <a:lumMod val="75000"/>
                          </a:schemeClr>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1"/>
                  </a:ext>
                </a:extLst>
              </a:tr>
              <a:tr h="260340">
                <a:tc gridSpan="2">
                  <a:txBody>
                    <a:bodyPr/>
                    <a:lstStyle/>
                    <a:p>
                      <a:pPr marL="0" algn="ctr" rtl="0" eaLnBrk="1" fontAlgn="ctr" latinLnBrk="0" hangingPunct="1">
                        <a:spcBef>
                          <a:spcPts val="0"/>
                        </a:spcBef>
                        <a:spcAft>
                          <a:spcPts val="0"/>
                        </a:spcAft>
                      </a:pPr>
                      <a:r>
                        <a:rPr lang="es-MX" sz="900" b="1" i="0" u="none" strike="noStrike" dirty="0" smtClean="0">
                          <a:solidFill>
                            <a:schemeClr val="tx1">
                              <a:lumMod val="85000"/>
                              <a:lumOff val="15000"/>
                            </a:schemeClr>
                          </a:solidFill>
                          <a:effectLst/>
                          <a:latin typeface="Arial" panose="020B0604020202020204" pitchFamily="34" charset="0"/>
                          <a:cs typeface="Arial" panose="020B0604020202020204" pitchFamily="34" charset="0"/>
                        </a:rPr>
                        <a:t>NOMBRE</a:t>
                      </a:r>
                      <a:endParaRPr lang="es-MX" sz="900" b="1" i="0" u="none" strike="noStrike" dirty="0">
                        <a:solidFill>
                          <a:schemeClr val="tx1">
                            <a:lumMod val="85000"/>
                            <a:lumOff val="15000"/>
                          </a:schemeClr>
                        </a:solidFill>
                        <a:effectLst/>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s-MX" sz="8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7">
                  <a:txBody>
                    <a:bodyPr/>
                    <a:lstStyle/>
                    <a:p>
                      <a:pPr marL="0" algn="ctr"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900" b="1" i="0" u="none" strike="noStrike" dirty="0" smtClean="0">
                          <a:solidFill>
                            <a:schemeClr val="tx1">
                              <a:lumMod val="85000"/>
                              <a:lumOff val="15000"/>
                            </a:schemeClr>
                          </a:solidFill>
                          <a:effectLst/>
                          <a:latin typeface="Arial" panose="020B0604020202020204" pitchFamily="34" charset="0"/>
                          <a:cs typeface="Arial" panose="020B0604020202020204" pitchFamily="34" charset="0"/>
                        </a:rPr>
                        <a:t>CARRERA</a:t>
                      </a:r>
                      <a:endParaRPr lang="es-MX" sz="900" b="1" i="0" u="none" strike="noStrike" dirty="0">
                        <a:solidFill>
                          <a:schemeClr val="tx1">
                            <a:lumMod val="85000"/>
                            <a:lumOff val="15000"/>
                          </a:schemeClr>
                        </a:solidFill>
                        <a:effectLst/>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s-MX"/>
                    </a:p>
                  </a:txBody>
                  <a:tcPr/>
                </a:tc>
                <a:tc gridSpan="2">
                  <a:txBody>
                    <a:bodyPr/>
                    <a:lstStyle/>
                    <a:p>
                      <a:endParaRPr lang="es-MX" sz="900" dirty="0">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s-MX" sz="9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marL="0" algn="ctr" rtl="0" eaLnBrk="1" fontAlgn="ctr" latinLnBrk="0" hangingPunct="1">
                        <a:spcBef>
                          <a:spcPts val="0"/>
                        </a:spcBef>
                        <a:spcAft>
                          <a:spcPts val="0"/>
                        </a:spcAft>
                      </a:pPr>
                      <a:r>
                        <a:rPr lang="es-MX" sz="900" b="1" i="0" u="none" strike="noStrike" dirty="0" smtClean="0">
                          <a:solidFill>
                            <a:schemeClr val="tx1">
                              <a:lumMod val="85000"/>
                              <a:lumOff val="15000"/>
                            </a:schemeClr>
                          </a:solidFill>
                          <a:effectLst/>
                          <a:latin typeface="Arial" panose="020B0604020202020204" pitchFamily="34" charset="0"/>
                          <a:cs typeface="Arial" panose="020B0604020202020204" pitchFamily="34" charset="0"/>
                        </a:rPr>
                        <a:t>MATRICULA</a:t>
                      </a:r>
                      <a:endParaRPr lang="es-MX" sz="900" b="1" i="0" u="none" strike="noStrike" dirty="0">
                        <a:solidFill>
                          <a:schemeClr val="tx1">
                            <a:lumMod val="85000"/>
                            <a:lumOff val="15000"/>
                          </a:schemeClr>
                        </a:solidFill>
                        <a:effectLst/>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s-MX"/>
                    </a:p>
                  </a:txBody>
                  <a:tcPr/>
                </a:tc>
                <a:tc gridSpan="3">
                  <a:txBody>
                    <a:bodyPr/>
                    <a:lstStyle/>
                    <a:p>
                      <a:endParaRPr lang="es-MX" sz="900" dirty="0">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2"/>
                  </a:ext>
                </a:extLst>
              </a:tr>
              <a:tr h="213064">
                <a:tc gridSpan="2">
                  <a:txBody>
                    <a:bodyPr/>
                    <a:lstStyle/>
                    <a:p>
                      <a:pPr marL="0" algn="ctr" rtl="0" eaLnBrk="1" fontAlgn="ctr" latinLnBrk="0" hangingPunct="1">
                        <a:spcBef>
                          <a:spcPts val="0"/>
                        </a:spcBef>
                        <a:spcAft>
                          <a:spcPts val="0"/>
                        </a:spcAft>
                      </a:pPr>
                      <a:r>
                        <a:rPr lang="es-MX" sz="900" b="1" i="0" u="none" strike="noStrike" dirty="0" smtClean="0">
                          <a:solidFill>
                            <a:schemeClr val="tx1">
                              <a:lumMod val="85000"/>
                              <a:lumOff val="15000"/>
                            </a:schemeClr>
                          </a:solidFill>
                          <a:effectLst/>
                          <a:latin typeface="Arial" panose="020B0604020202020204" pitchFamily="34" charset="0"/>
                          <a:cs typeface="Arial" panose="020B0604020202020204" pitchFamily="34" charset="0"/>
                        </a:rPr>
                        <a:t>EDAD</a:t>
                      </a:r>
                      <a:endParaRPr lang="es-MX" sz="900" b="1" i="0" u="none" strike="noStrike" dirty="0">
                        <a:solidFill>
                          <a:schemeClr val="tx1">
                            <a:lumMod val="85000"/>
                            <a:lumOff val="15000"/>
                          </a:schemeClr>
                        </a:solidFill>
                        <a:effectLst/>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s-MX" sz="8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r"/>
                      <a:r>
                        <a:rPr lang="es-MX" sz="800" dirty="0" smtClean="0">
                          <a:latin typeface="Arial" panose="020B0604020202020204" pitchFamily="34" charset="0"/>
                          <a:cs typeface="Arial" panose="020B0604020202020204" pitchFamily="34" charset="0"/>
                        </a:rPr>
                        <a:t>AÑOS</a:t>
                      </a:r>
                      <a:endParaRPr lang="es-MX" sz="800" dirty="0">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a:txBody>
                    <a:bodyPr/>
                    <a:lstStyle/>
                    <a:p>
                      <a:pPr algn="ctr"/>
                      <a:r>
                        <a:rPr lang="es-MX" sz="900" b="1" dirty="0" smtClean="0">
                          <a:solidFill>
                            <a:schemeClr val="tx1">
                              <a:lumMod val="85000"/>
                              <a:lumOff val="15000"/>
                            </a:schemeClr>
                          </a:solidFill>
                          <a:latin typeface="Arial" panose="020B0604020202020204" pitchFamily="34" charset="0"/>
                          <a:cs typeface="Arial" panose="020B0604020202020204" pitchFamily="34" charset="0"/>
                        </a:rPr>
                        <a:t>GENERO</a:t>
                      </a:r>
                      <a:endParaRPr lang="es-MX" sz="900" b="1" dirty="0">
                        <a:solidFill>
                          <a:schemeClr val="tx1">
                            <a:lumMod val="85000"/>
                            <a:lumOff val="15000"/>
                          </a:schemeClr>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s-MX" sz="900" dirty="0" smtClean="0">
                          <a:latin typeface="Arial" panose="020B0604020202020204" pitchFamily="34" charset="0"/>
                          <a:cs typeface="Arial" panose="020B0604020202020204" pitchFamily="34" charset="0"/>
                        </a:rPr>
                        <a:t>M</a:t>
                      </a:r>
                      <a:endParaRPr lang="es-MX" sz="900" dirty="0">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lang="es-MX" sz="900" dirty="0" smtClean="0">
                          <a:latin typeface="Arial" panose="020B0604020202020204" pitchFamily="34" charset="0"/>
                          <a:cs typeface="Arial" panose="020B0604020202020204" pitchFamily="34" charset="0"/>
                        </a:rPr>
                        <a:t>F</a:t>
                      </a:r>
                      <a:endParaRPr lang="es-MX" sz="900" dirty="0">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2">
                  <a:txBody>
                    <a:bodyPr/>
                    <a:lstStyle/>
                    <a:p>
                      <a:pPr algn="ctr"/>
                      <a:r>
                        <a:rPr lang="es-MX" sz="900" b="1" dirty="0" smtClean="0">
                          <a:solidFill>
                            <a:schemeClr val="tx1">
                              <a:lumMod val="85000"/>
                              <a:lumOff val="15000"/>
                            </a:schemeClr>
                          </a:solidFill>
                          <a:latin typeface="Arial" panose="020B0604020202020204" pitchFamily="34" charset="0"/>
                          <a:cs typeface="Arial" panose="020B0604020202020204" pitchFamily="34" charset="0"/>
                        </a:rPr>
                        <a:t>ESTADO. CIVIL</a:t>
                      </a:r>
                      <a:endParaRPr lang="es-MX" sz="900" b="1" dirty="0">
                        <a:solidFill>
                          <a:schemeClr val="tx1">
                            <a:lumMod val="85000"/>
                            <a:lumOff val="15000"/>
                          </a:schemeClr>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s-MX"/>
                    </a:p>
                  </a:txBody>
                  <a:tcPr/>
                </a:tc>
                <a:tc gridSpan="2">
                  <a:txBody>
                    <a:bodyPr/>
                    <a:lstStyle/>
                    <a:p>
                      <a:pPr algn="ctr"/>
                      <a:r>
                        <a:rPr lang="es-MX" sz="900" dirty="0" smtClean="0">
                          <a:latin typeface="Arial" panose="020B0604020202020204" pitchFamily="34" charset="0"/>
                          <a:cs typeface="Arial" panose="020B0604020202020204" pitchFamily="34" charset="0"/>
                        </a:rPr>
                        <a:t>SOLTERO</a:t>
                      </a:r>
                      <a:endParaRPr lang="es-MX" sz="900" dirty="0">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gridSpan="2">
                  <a:txBody>
                    <a:bodyPr/>
                    <a:lstStyle/>
                    <a:p>
                      <a:pPr algn="ctr"/>
                      <a:r>
                        <a:rPr lang="es-MX" sz="900" dirty="0" smtClean="0">
                          <a:latin typeface="Arial" panose="020B0604020202020204" pitchFamily="34" charset="0"/>
                          <a:cs typeface="Arial" panose="020B0604020202020204" pitchFamily="34" charset="0"/>
                        </a:rPr>
                        <a:t>CASADO</a:t>
                      </a:r>
                      <a:endParaRPr lang="es-MX" sz="900" dirty="0">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gridSpan="2">
                  <a:txBody>
                    <a:bodyPr/>
                    <a:lstStyle/>
                    <a:p>
                      <a:pPr algn="ctr"/>
                      <a:r>
                        <a:rPr lang="es-MX" sz="900" dirty="0" smtClean="0">
                          <a:latin typeface="Arial" panose="020B0604020202020204" pitchFamily="34" charset="0"/>
                          <a:cs typeface="Arial" panose="020B0604020202020204" pitchFamily="34" charset="0"/>
                        </a:rPr>
                        <a:t>UNIÓN LIBRE</a:t>
                      </a:r>
                      <a:endParaRPr lang="es-MX" sz="900" dirty="0">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gridSpan="3">
                  <a:txBody>
                    <a:bodyPr/>
                    <a:lstStyle/>
                    <a:p>
                      <a:pPr algn="ctr"/>
                      <a:r>
                        <a:rPr lang="es-MX" sz="900" dirty="0" smtClean="0">
                          <a:latin typeface="Arial" panose="020B0604020202020204" pitchFamily="34" charset="0"/>
                          <a:cs typeface="Arial" panose="020B0604020202020204" pitchFamily="34" charset="0"/>
                        </a:rPr>
                        <a:t>OTRO</a:t>
                      </a:r>
                      <a:endParaRPr lang="es-MX" sz="900" dirty="0">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3"/>
                  </a:ext>
                </a:extLst>
              </a:tr>
              <a:tr h="136736">
                <a:tc gridSpan="18">
                  <a:txBody>
                    <a:bodyPr/>
                    <a:lstStyle/>
                    <a:p>
                      <a:pPr algn="ctr"/>
                      <a:endParaRPr lang="es-MX" sz="300" dirty="0">
                        <a:solidFill>
                          <a:srgbClr val="FF0000"/>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s-MX" sz="8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4"/>
                  </a:ext>
                </a:extLst>
              </a:tr>
              <a:tr h="432000">
                <a:tc>
                  <a:txBody>
                    <a:bodyPr/>
                    <a:lstStyle/>
                    <a:p>
                      <a:pPr algn="ctr"/>
                      <a:r>
                        <a:rPr lang="es-MX" sz="900" b="1" dirty="0" smtClean="0">
                          <a:solidFill>
                            <a:srgbClr val="FF0000"/>
                          </a:solidFill>
                          <a:latin typeface="Arial" panose="020B0604020202020204" pitchFamily="34" charset="0"/>
                          <a:cs typeface="Arial" panose="020B0604020202020204" pitchFamily="34" charset="0"/>
                        </a:rPr>
                        <a:t>B</a:t>
                      </a:r>
                      <a:endParaRPr lang="es-MX" sz="900" b="1" dirty="0">
                        <a:solidFill>
                          <a:srgbClr val="FF0000"/>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15">
                  <a:txBody>
                    <a:bodyPr/>
                    <a:lstStyle/>
                    <a:p>
                      <a:pPr algn="just"/>
                      <a:r>
                        <a:rPr lang="es-MX" sz="900" dirty="0" smtClean="0">
                          <a:solidFill>
                            <a:schemeClr val="tx1">
                              <a:lumMod val="85000"/>
                              <a:lumOff val="15000"/>
                            </a:schemeClr>
                          </a:solidFill>
                          <a:latin typeface="Arial" panose="020B0604020202020204" pitchFamily="34" charset="0"/>
                          <a:cs typeface="Arial" panose="020B0604020202020204" pitchFamily="34" charset="0"/>
                        </a:rPr>
                        <a:t>Conteste </a:t>
                      </a:r>
                      <a:r>
                        <a:rPr lang="es-MX" sz="900" baseline="0" dirty="0" smtClean="0">
                          <a:solidFill>
                            <a:schemeClr val="tx1">
                              <a:lumMod val="85000"/>
                              <a:lumOff val="15000"/>
                            </a:schemeClr>
                          </a:solidFill>
                          <a:latin typeface="Arial" panose="020B0604020202020204" pitchFamily="34" charset="0"/>
                          <a:cs typeface="Arial" panose="020B0604020202020204" pitchFamily="34" charset="0"/>
                        </a:rPr>
                        <a:t>los diferentes cuadros del presente documento. En cada caso llene los datos que le soliciten en el encabezado de cada hoja. Verifique  que está cumpliendo totalmente con lo requerido en cada caso y si está satisfecho, llene el siguiente cuadro, marcando con </a:t>
                      </a:r>
                      <a:r>
                        <a:rPr lang="es-MX" sz="900" baseline="0" dirty="0" smtClean="0">
                          <a:solidFill>
                            <a:schemeClr val="tx1">
                              <a:lumMod val="85000"/>
                              <a:lumOff val="15000"/>
                            </a:schemeClr>
                          </a:solidFill>
                          <a:latin typeface="Arial" panose="020B0604020202020204" pitchFamily="34" charset="0"/>
                          <a:cs typeface="Arial" panose="020B0604020202020204" pitchFamily="34" charset="0"/>
                          <a:sym typeface="Wingdings 2"/>
                        </a:rPr>
                        <a:t>  el documento que acompaña y en “No. de Hojas” anote el número de hojas de que consta su respuesta, especialmente si si adiciono alguna hoja. </a:t>
                      </a:r>
                      <a:r>
                        <a:rPr lang="es-MX" sz="900" baseline="0" dirty="0" smtClean="0">
                          <a:solidFill>
                            <a:srgbClr val="FF0000"/>
                          </a:solidFill>
                          <a:latin typeface="Arial" panose="020B0604020202020204" pitchFamily="34" charset="0"/>
                          <a:cs typeface="Arial" panose="020B0604020202020204" pitchFamily="34" charset="0"/>
                          <a:sym typeface="Wingdings 2"/>
                        </a:rPr>
                        <a:t>RECUERDE QUE SE DEBEN RESOLVER Y CONSTESTAR DE MANERA INDIVIDUAL</a:t>
                      </a:r>
                      <a:endParaRPr lang="es-MX" sz="900" dirty="0">
                        <a:solidFill>
                          <a:srgbClr val="FF0000"/>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algn="ctr"/>
                      <a:endParaRPr lang="es-MX" sz="10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MX" sz="900" dirty="0" smtClean="0">
                        <a:effectLst/>
                        <a:latin typeface="Arial" panose="020B0604020202020204" pitchFamily="34" charset="0"/>
                        <a:cs typeface="Arial" panose="020B0604020202020204" pitchFamily="34" charset="0"/>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900" b="1" kern="1200" dirty="0" smtClean="0">
                          <a:solidFill>
                            <a:schemeClr val="dk1"/>
                          </a:solidFill>
                          <a:effectLst/>
                          <a:latin typeface="Arial" panose="020B0604020202020204" pitchFamily="34" charset="0"/>
                          <a:ea typeface="+mn-ea"/>
                          <a:cs typeface="Arial" panose="020B0604020202020204" pitchFamily="34" charset="0"/>
                          <a:sym typeface="Wingdings 2"/>
                        </a:rPr>
                        <a:t></a:t>
                      </a:r>
                      <a:endParaRPr lang="es-MX" sz="900" dirty="0" smtClean="0">
                        <a:effectLst/>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r>
                        <a:rPr lang="es-MX" sz="900" dirty="0" smtClean="0">
                          <a:latin typeface="Arial" panose="020B0604020202020204" pitchFamily="34" charset="0"/>
                          <a:cs typeface="Arial" panose="020B0604020202020204" pitchFamily="34" charset="0"/>
                        </a:rPr>
                        <a:t># de hojas</a:t>
                      </a:r>
                      <a:endParaRPr lang="es-MX" sz="900" dirty="0">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136970">
                <a:tc gridSpan="18">
                  <a:txBody>
                    <a:bodyPr/>
                    <a:lstStyle/>
                    <a:p>
                      <a:pPr algn="ctr"/>
                      <a:endParaRPr lang="es-MX" sz="100" dirty="0">
                        <a:solidFill>
                          <a:srgbClr val="FF0000"/>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s-MX" sz="700" dirty="0">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6"/>
                  </a:ext>
                </a:extLst>
              </a:tr>
              <a:tr h="216000">
                <a:tc gridSpan="18">
                  <a:txBody>
                    <a:bodyPr/>
                    <a:lstStyle/>
                    <a:p>
                      <a:pPr marL="0" marR="0" indent="0" algn="ctr" rtl="0" eaLnBrk="1" fontAlgn="auto" latinLnBrk="0" hangingPunct="1">
                        <a:spcBef>
                          <a:spcPts val="0"/>
                        </a:spcBef>
                        <a:spcAft>
                          <a:spcPts val="0"/>
                        </a:spcAft>
                      </a:pPr>
                      <a:r>
                        <a:rPr lang="es-MX" sz="1000" b="1" i="0" u="none" strike="noStrike" dirty="0" smtClean="0">
                          <a:solidFill>
                            <a:schemeClr val="tx1">
                              <a:lumMod val="85000"/>
                              <a:lumOff val="15000"/>
                            </a:schemeClr>
                          </a:solidFill>
                          <a:effectLst/>
                          <a:latin typeface="Arial" panose="020B0604020202020204" pitchFamily="34" charset="0"/>
                          <a:cs typeface="Arial" panose="020B0604020202020204" pitchFamily="34" charset="0"/>
                        </a:rPr>
                        <a:t>TGE- </a:t>
                      </a:r>
                      <a:r>
                        <a:rPr lang="es-MX" sz="1000" b="1" i="0" u="none" strike="noStrike" dirty="0" smtClean="0">
                          <a:solidFill>
                            <a:schemeClr val="tx1">
                              <a:lumMod val="85000"/>
                              <a:lumOff val="15000"/>
                            </a:schemeClr>
                          </a:solidFill>
                          <a:effectLst/>
                          <a:latin typeface="Arial" panose="020B0604020202020204" pitchFamily="34" charset="0"/>
                          <a:cs typeface="Arial" panose="020B0604020202020204" pitchFamily="34" charset="0"/>
                        </a:rPr>
                        <a:t>2021-2022  MÓDULO III. </a:t>
                      </a:r>
                      <a:r>
                        <a:rPr lang="es-MX" sz="1000" b="1" i="0" u="none" strike="noStrike" dirty="0" smtClean="0">
                          <a:solidFill>
                            <a:schemeClr val="tx1">
                              <a:lumMod val="85000"/>
                              <a:lumOff val="15000"/>
                            </a:schemeClr>
                          </a:solidFill>
                          <a:effectLst/>
                          <a:latin typeface="Arial" panose="020B0604020202020204" pitchFamily="34" charset="0"/>
                          <a:cs typeface="Arial" panose="020B0604020202020204" pitchFamily="34" charset="0"/>
                        </a:rPr>
                        <a:t>DESARROLLO ORGANIZACIONAL</a:t>
                      </a:r>
                      <a:endParaRPr lang="es-MX" sz="1000" b="1" i="0" u="none" strike="noStrike" dirty="0">
                        <a:solidFill>
                          <a:schemeClr val="tx1">
                            <a:lumMod val="85000"/>
                            <a:lumOff val="15000"/>
                          </a:schemeClr>
                        </a:solidFill>
                        <a:effectLst/>
                        <a:latin typeface="Arial" panose="020B0604020202020204" pitchFamily="34" charset="0"/>
                        <a:cs typeface="Arial" panose="020B0604020202020204" pitchFamily="34" charset="0"/>
                      </a:endParaRPr>
                    </a:p>
                  </a:txBody>
                  <a:tcPr marL="66548" marR="66548" marT="33274" marB="3327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indent="0" algn="l" rtl="0" eaLnBrk="1" fontAlgn="auto" latinLnBrk="0" hangingPunct="1">
                        <a:spcBef>
                          <a:spcPts val="0"/>
                        </a:spcBef>
                        <a:spcAft>
                          <a:spcPts val="0"/>
                        </a:spcAft>
                      </a:pPr>
                      <a:endParaRPr lang="es-MX" sz="1800" b="0" i="0" u="none" strike="noStrike" dirty="0">
                        <a:effectLst/>
                        <a:latin typeface="Arial"/>
                      </a:endParaRPr>
                    </a:p>
                  </a:txBody>
                  <a:tcPr marL="66548" marR="66548" marT="33274" marB="33274"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7"/>
                  </a:ext>
                </a:extLst>
              </a:tr>
              <a:tr h="216000">
                <a:tc gridSpan="18">
                  <a:txBody>
                    <a:bodyPr/>
                    <a:lstStyle/>
                    <a:p>
                      <a:pPr marL="0" marR="0" indent="0" algn="ctr" rtl="0" eaLnBrk="1" fontAlgn="auto" latinLnBrk="0" hangingPunct="1">
                        <a:spcBef>
                          <a:spcPts val="0"/>
                        </a:spcBef>
                        <a:spcAft>
                          <a:spcPts val="0"/>
                        </a:spcAft>
                      </a:pPr>
                      <a:r>
                        <a:rPr lang="es-MX" sz="1000" b="1" i="0" u="none" strike="noStrike" dirty="0" smtClean="0">
                          <a:solidFill>
                            <a:schemeClr val="tx1">
                              <a:lumMod val="85000"/>
                              <a:lumOff val="15000"/>
                            </a:schemeClr>
                          </a:solidFill>
                          <a:effectLst/>
                          <a:latin typeface="Arial" panose="020B0604020202020204" pitchFamily="34" charset="0"/>
                          <a:cs typeface="Arial" panose="020B0604020202020204" pitchFamily="34" charset="0"/>
                        </a:rPr>
                        <a:t>SOLUCIÓN DE </a:t>
                      </a:r>
                      <a:r>
                        <a:rPr lang="es-MX" sz="1000" b="1" i="0" u="none" strike="noStrike" dirty="0" smtClean="0">
                          <a:solidFill>
                            <a:schemeClr val="tx1">
                              <a:lumMod val="85000"/>
                              <a:lumOff val="15000"/>
                            </a:schemeClr>
                          </a:solidFill>
                          <a:effectLst/>
                          <a:latin typeface="Arial" panose="020B0604020202020204" pitchFamily="34" charset="0"/>
                          <a:cs typeface="Arial" panose="020B0604020202020204" pitchFamily="34" charset="0"/>
                        </a:rPr>
                        <a:t>AUTOEVALUACIONES </a:t>
                      </a:r>
                      <a:r>
                        <a:rPr lang="es-MX" sz="1000" b="1" i="0" u="none" strike="noStrike" dirty="0" smtClean="0">
                          <a:solidFill>
                            <a:schemeClr val="tx1">
                              <a:lumMod val="85000"/>
                              <a:lumOff val="15000"/>
                            </a:schemeClr>
                          </a:solidFill>
                          <a:effectLst/>
                          <a:latin typeface="Arial" panose="020B0604020202020204" pitchFamily="34" charset="0"/>
                          <a:cs typeface="Arial" panose="020B0604020202020204" pitchFamily="34" charset="0"/>
                        </a:rPr>
                        <a:t>Y CASOS </a:t>
                      </a:r>
                      <a:r>
                        <a:rPr lang="es-MX" sz="1000" b="1" i="0" u="none" strike="noStrike" dirty="0" smtClean="0">
                          <a:solidFill>
                            <a:schemeClr val="tx1">
                              <a:lumMod val="85000"/>
                              <a:lumOff val="15000"/>
                            </a:schemeClr>
                          </a:solidFill>
                          <a:effectLst/>
                          <a:latin typeface="Arial" panose="020B0604020202020204" pitchFamily="34" charset="0"/>
                          <a:cs typeface="Arial" panose="020B0604020202020204" pitchFamily="34" charset="0"/>
                        </a:rPr>
                        <a:t>PRÁCTICOS</a:t>
                      </a:r>
                      <a:endParaRPr lang="es-MX" sz="1000" b="1" i="0" u="none" strike="noStrike" dirty="0">
                        <a:solidFill>
                          <a:schemeClr val="tx1">
                            <a:lumMod val="85000"/>
                            <a:lumOff val="15000"/>
                          </a:schemeClr>
                        </a:solidFill>
                        <a:effectLst/>
                        <a:latin typeface="Arial" panose="020B0604020202020204" pitchFamily="34" charset="0"/>
                        <a:cs typeface="Arial" panose="020B0604020202020204" pitchFamily="34" charset="0"/>
                      </a:endParaRPr>
                    </a:p>
                  </a:txBody>
                  <a:tcPr marL="66548" marR="66548" marT="33274" marB="3327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319362169"/>
                  </a:ext>
                </a:extLst>
              </a:tr>
              <a:tr h="288000">
                <a:tc>
                  <a:txBody>
                    <a:bodyPr/>
                    <a:lstStyle/>
                    <a:p>
                      <a:pPr algn="ctr" rtl="0" eaLnBrk="1" latinLnBrk="0" hangingPunct="1"/>
                      <a:r>
                        <a:rPr lang="es-MX" sz="900" b="1" dirty="0" smtClean="0">
                          <a:solidFill>
                            <a:srgbClr val="FF0000"/>
                          </a:solidFill>
                          <a:effectLst/>
                          <a:latin typeface="Arial" panose="020B0604020202020204" pitchFamily="34" charset="0"/>
                          <a:cs typeface="Arial" panose="020B0604020202020204" pitchFamily="34" charset="0"/>
                        </a:rPr>
                        <a:t>1.</a:t>
                      </a:r>
                      <a:endParaRPr lang="es-MX" sz="900" b="1" dirty="0">
                        <a:solidFill>
                          <a:srgbClr val="FF0000"/>
                        </a:solidFill>
                        <a:effectLst/>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15">
                  <a:txBody>
                    <a:bodyPr/>
                    <a:lstStyle/>
                    <a:p>
                      <a:pPr algn="l" rtl="0" eaLnBrk="0" fontAlgn="base" latinLnBrk="0" hangingPunct="0"/>
                      <a:r>
                        <a:rPr lang="es-MX" sz="1300" b="1" i="1" kern="1200" dirty="0" smtClean="0">
                          <a:solidFill>
                            <a:schemeClr val="tx1">
                              <a:lumMod val="85000"/>
                              <a:lumOff val="15000"/>
                            </a:schemeClr>
                          </a:solidFill>
                          <a:effectLst/>
                          <a:latin typeface="+mn-lt"/>
                          <a:ea typeface="+mn-ea"/>
                          <a:cs typeface="+mn-cs"/>
                        </a:rPr>
                        <a:t>9.4  AUTOEVALUACIÓN  9.1:  CAPACIDAD DE COMUNICARSE</a:t>
                      </a:r>
                      <a:endParaRPr lang="es-MX" sz="1300" dirty="0">
                        <a:solidFill>
                          <a:schemeClr val="tx1">
                            <a:lumMod val="85000"/>
                            <a:lumOff val="15000"/>
                          </a:schemeClr>
                        </a:solidFill>
                        <a:effectLst/>
                        <a:latin typeface="+mn-lt"/>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algn="l" rtl="0" eaLnBrk="1" fontAlgn="ctr" latinLnBrk="0" hangingPunct="1">
                        <a:spcBef>
                          <a:spcPts val="0"/>
                        </a:spcBef>
                        <a:spcAft>
                          <a:spcPts val="0"/>
                        </a:spcAft>
                      </a:pPr>
                      <a:endParaRPr lang="es-MX" sz="1000" b="0" i="0" u="none" strike="noStrike" dirty="0">
                        <a:effectLst/>
                        <a:latin typeface="Arial" panose="020B0604020202020204" pitchFamily="34" charset="0"/>
                      </a:endParaRPr>
                    </a:p>
                  </a:txBody>
                  <a:tcPr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sz="1000" dirty="0"/>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endParaRPr lang="es-MX" sz="9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r"/>
                      <a:r>
                        <a:rPr lang="es-MX" sz="900" dirty="0" smtClean="0"/>
                        <a:t>2-3</a:t>
                      </a:r>
                      <a:endParaRPr lang="es-MX" sz="9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288000">
                <a:tc>
                  <a:txBody>
                    <a:bodyPr/>
                    <a:lstStyle/>
                    <a:p>
                      <a:pPr algn="ctr" rtl="0" eaLnBrk="1" latinLnBrk="0" hangingPunct="1"/>
                      <a:r>
                        <a:rPr lang="es-MX" sz="900" b="1" dirty="0" smtClean="0">
                          <a:solidFill>
                            <a:srgbClr val="FF0000"/>
                          </a:solidFill>
                          <a:effectLst/>
                          <a:latin typeface="Arial" panose="020B0604020202020204" pitchFamily="34" charset="0"/>
                          <a:cs typeface="Arial" panose="020B0604020202020204" pitchFamily="34" charset="0"/>
                        </a:rPr>
                        <a:t>2.</a:t>
                      </a:r>
                      <a:endParaRPr lang="es-MX" sz="900" b="1" dirty="0">
                        <a:solidFill>
                          <a:srgbClr val="FF0000"/>
                        </a:solidFill>
                        <a:effectLst/>
                        <a:latin typeface="Arial" panose="020B0604020202020204" pitchFamily="34" charset="0"/>
                        <a:cs typeface="Arial" panose="020B0604020202020204" pitchFamily="34" charset="0"/>
                      </a:endParaRPr>
                    </a:p>
                  </a:txBody>
                  <a:tcPr marL="66548" marR="66548" marT="33274" marB="3327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1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300" b="1" i="1" kern="1200" dirty="0" smtClean="0">
                          <a:solidFill>
                            <a:schemeClr val="tx1">
                              <a:lumMod val="85000"/>
                              <a:lumOff val="15000"/>
                            </a:schemeClr>
                          </a:solidFill>
                          <a:effectLst/>
                          <a:latin typeface="+mn-lt"/>
                          <a:ea typeface="+mn-ea"/>
                          <a:cs typeface="+mn-cs"/>
                        </a:rPr>
                        <a:t>9.12  AUTO EVALUACIÓN </a:t>
                      </a:r>
                      <a:r>
                        <a:rPr lang="es-ES_tradnl" sz="1300" b="1" i="1" kern="1200" baseline="0" dirty="0" smtClean="0">
                          <a:solidFill>
                            <a:schemeClr val="tx1">
                              <a:lumMod val="85000"/>
                              <a:lumOff val="15000"/>
                            </a:schemeClr>
                          </a:solidFill>
                          <a:effectLst/>
                          <a:latin typeface="+mn-lt"/>
                          <a:ea typeface="+mn-ea"/>
                          <a:cs typeface="+mn-cs"/>
                        </a:rPr>
                        <a:t> 9.2</a:t>
                      </a:r>
                      <a:r>
                        <a:rPr lang="es-ES_tradnl" sz="1300" b="1" i="1" kern="1200" dirty="0" smtClean="0">
                          <a:solidFill>
                            <a:schemeClr val="tx1">
                              <a:lumMod val="85000"/>
                              <a:lumOff val="15000"/>
                            </a:schemeClr>
                          </a:solidFill>
                          <a:effectLst/>
                          <a:latin typeface="+mn-lt"/>
                          <a:ea typeface="+mn-ea"/>
                          <a:cs typeface="+mn-cs"/>
                        </a:rPr>
                        <a:t>: CONDUCTAS EN LA COMUNICACIÓN </a:t>
                      </a:r>
                      <a:endParaRPr lang="es-MX" sz="1300" dirty="0" smtClean="0">
                        <a:solidFill>
                          <a:schemeClr val="tx1">
                            <a:lumMod val="85000"/>
                            <a:lumOff val="15000"/>
                          </a:schemeClr>
                        </a:solidFill>
                        <a:effectLst/>
                        <a:latin typeface="+mn-lt"/>
                      </a:endParaRPr>
                    </a:p>
                  </a:txBody>
                  <a:tcPr marL="66548" marR="66548" marT="33274" marB="3327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algn="l" rtl="0" eaLnBrk="1" fontAlgn="ctr" latinLnBrk="0" hangingPunct="1">
                        <a:spcBef>
                          <a:spcPts val="0"/>
                        </a:spcBef>
                        <a:spcAft>
                          <a:spcPts val="0"/>
                        </a:spcAft>
                      </a:pPr>
                      <a:endParaRPr lang="es-MX" sz="1800" b="0" i="0" u="none" strike="noStrike" dirty="0">
                        <a:effectLst/>
                        <a:latin typeface="Arial" panose="020B0604020202020204" pitchFamily="34" charset="0"/>
                      </a:endParaRPr>
                    </a:p>
                  </a:txBody>
                  <a:tcPr marL="66548" marR="66548" marT="33274" marB="33274"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dirty="0"/>
                    </a:p>
                  </a:txBody>
                  <a:tcPr marL="66548" marR="66548" marT="33274" marB="33274"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endParaRPr lang="es-MX" sz="900"/>
                    </a:p>
                  </a:txBody>
                  <a:tcPr marL="66548" marR="66548" marT="33274" marB="3327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r"/>
                      <a:r>
                        <a:rPr lang="es-MX" sz="900" dirty="0" smtClean="0"/>
                        <a:t>4</a:t>
                      </a:r>
                      <a:endParaRPr lang="es-MX" sz="900" dirty="0"/>
                    </a:p>
                  </a:txBody>
                  <a:tcPr marL="66548" marR="66548" marT="33274" marB="3327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6"/>
                  </a:ext>
                </a:extLst>
              </a:tr>
              <a:tr h="288000">
                <a:tc>
                  <a:txBody>
                    <a:bodyPr/>
                    <a:lstStyle/>
                    <a:p>
                      <a:pPr marL="265176" marR="0" indent="-265176" algn="ctr" rtl="0" eaLnBrk="1" fontAlgn="t" latinLnBrk="0" hangingPunct="1">
                        <a:spcBef>
                          <a:spcPts val="0"/>
                        </a:spcBef>
                        <a:spcAft>
                          <a:spcPts val="0"/>
                        </a:spcAft>
                      </a:pPr>
                      <a:r>
                        <a:rPr lang="es-MX" sz="900" b="1" i="0" u="none" strike="noStrike" kern="1200" dirty="0">
                          <a:solidFill>
                            <a:srgbClr val="FF0000"/>
                          </a:solidFill>
                          <a:effectLst/>
                          <a:latin typeface="Arial" panose="020B0604020202020204" pitchFamily="34" charset="0"/>
                          <a:cs typeface="Arial" panose="020B0604020202020204" pitchFamily="34" charset="0"/>
                        </a:rPr>
                        <a:t>3.</a:t>
                      </a:r>
                      <a:endParaRPr lang="es-MX" sz="1800" b="0" i="0" u="none" strike="noStrike" dirty="0">
                        <a:effectLst/>
                        <a:latin typeface="Arial" panose="020B0604020202020204" pitchFamily="34" charset="0"/>
                      </a:endParaRPr>
                    </a:p>
                  </a:txBody>
                  <a:tcPr marL="66548" marR="66548" marT="33274" marB="3327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15">
                  <a:txBody>
                    <a:bodyPr/>
                    <a:lstStyle/>
                    <a:p>
                      <a:pPr algn="l" rtl="0" eaLnBrk="0" fontAlgn="base" latinLnBrk="0" hangingPunct="0"/>
                      <a:r>
                        <a:rPr lang="es-ES_tradnl" sz="1300" b="1" i="1" kern="1200" dirty="0" smtClean="0">
                          <a:solidFill>
                            <a:schemeClr val="tx1">
                              <a:lumMod val="85000"/>
                              <a:lumOff val="15000"/>
                            </a:schemeClr>
                          </a:solidFill>
                          <a:effectLst/>
                          <a:latin typeface="+mn-lt"/>
                          <a:ea typeface="+mn-ea"/>
                          <a:cs typeface="+mn-cs"/>
                        </a:rPr>
                        <a:t>9.12  AUTO EVALUACIÓN </a:t>
                      </a:r>
                      <a:r>
                        <a:rPr lang="es-ES_tradnl" sz="1300" b="1" i="1" kern="1200" baseline="0" dirty="0" smtClean="0">
                          <a:solidFill>
                            <a:schemeClr val="tx1">
                              <a:lumMod val="85000"/>
                              <a:lumOff val="15000"/>
                            </a:schemeClr>
                          </a:solidFill>
                          <a:effectLst/>
                          <a:latin typeface="+mn-lt"/>
                          <a:ea typeface="+mn-ea"/>
                          <a:cs typeface="+mn-cs"/>
                        </a:rPr>
                        <a:t> 9.3</a:t>
                      </a:r>
                      <a:r>
                        <a:rPr lang="es-ES_tradnl" sz="1300" b="1" i="1" kern="1200" dirty="0" smtClean="0">
                          <a:solidFill>
                            <a:schemeClr val="tx1">
                              <a:lumMod val="85000"/>
                              <a:lumOff val="15000"/>
                            </a:schemeClr>
                          </a:solidFill>
                          <a:effectLst/>
                          <a:latin typeface="+mn-lt"/>
                          <a:ea typeface="+mn-ea"/>
                          <a:cs typeface="+mn-cs"/>
                        </a:rPr>
                        <a:t>: CONDUCTAS EN LA COMUNICACIÓN </a:t>
                      </a:r>
                      <a:endParaRPr lang="es-MX" sz="1300" dirty="0">
                        <a:solidFill>
                          <a:schemeClr val="tx1">
                            <a:lumMod val="85000"/>
                            <a:lumOff val="15000"/>
                          </a:schemeClr>
                        </a:solidFill>
                        <a:effectLst/>
                        <a:latin typeface="+mn-lt"/>
                      </a:endParaRPr>
                    </a:p>
                  </a:txBody>
                  <a:tcPr marL="66548" marR="66548" marT="33274" marB="3327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endParaRPr lang="es-MX" sz="900"/>
                    </a:p>
                  </a:txBody>
                  <a:tcPr marL="66548" marR="66548" marT="33274" marB="3327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r"/>
                      <a:r>
                        <a:rPr lang="es-MX" sz="900" dirty="0" smtClean="0"/>
                        <a:t>5-7</a:t>
                      </a:r>
                      <a:endParaRPr lang="es-MX" sz="900" dirty="0"/>
                    </a:p>
                  </a:txBody>
                  <a:tcPr marL="66548" marR="66548" marT="33274" marB="3327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30764736"/>
                  </a:ext>
                </a:extLst>
              </a:tr>
              <a:tr h="288000">
                <a:tc>
                  <a:txBody>
                    <a:bodyPr/>
                    <a:lstStyle/>
                    <a:p>
                      <a:pPr marL="0" marR="0" indent="0" algn="ctr" rtl="0" eaLnBrk="1" fontAlgn="auto" latinLnBrk="0" hangingPunct="1">
                        <a:spcBef>
                          <a:spcPts val="0"/>
                        </a:spcBef>
                        <a:spcAft>
                          <a:spcPts val="0"/>
                        </a:spcAft>
                      </a:pPr>
                      <a:r>
                        <a:rPr lang="es-MX" sz="900" b="1" i="0" u="none" strike="noStrike" kern="1200" dirty="0">
                          <a:solidFill>
                            <a:srgbClr val="FF0000"/>
                          </a:solidFill>
                          <a:effectLst/>
                          <a:latin typeface="Arial" panose="020B0604020202020204" pitchFamily="34" charset="0"/>
                          <a:cs typeface="Arial" panose="020B0604020202020204" pitchFamily="34" charset="0"/>
                        </a:rPr>
                        <a:t>4.</a:t>
                      </a:r>
                      <a:endParaRPr lang="es-MX" sz="1800" b="0" i="0" u="none" strike="noStrike" dirty="0">
                        <a:effectLst/>
                        <a:latin typeface="Arial" panose="020B0604020202020204" pitchFamily="34" charset="0"/>
                      </a:endParaRPr>
                    </a:p>
                  </a:txBody>
                  <a:tcPr marL="66548" marR="66548" marT="33274" marB="3327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15">
                  <a:txBody>
                    <a:bodyPr/>
                    <a:lstStyle/>
                    <a:p>
                      <a:pPr algn="l" rtl="0" eaLnBrk="1" fontAlgn="base" latinLnBrk="0" hangingPunct="1"/>
                      <a:r>
                        <a:rPr lang="es-MX" sz="1300" b="1" kern="1200" dirty="0" smtClean="0">
                          <a:solidFill>
                            <a:schemeClr val="tx1">
                              <a:lumMod val="85000"/>
                              <a:lumOff val="15000"/>
                            </a:schemeClr>
                          </a:solidFill>
                          <a:effectLst/>
                          <a:latin typeface="+mn-lt"/>
                          <a:ea typeface="+mn-ea"/>
                          <a:cs typeface="+mn-cs"/>
                        </a:rPr>
                        <a:t>10.5  AUTO EVALUACIÓN  10.1: MI PERFIL DE NEGOCIADOR</a:t>
                      </a:r>
                      <a:endParaRPr lang="es-MX" sz="1300" dirty="0">
                        <a:solidFill>
                          <a:schemeClr val="tx1">
                            <a:lumMod val="85000"/>
                            <a:lumOff val="15000"/>
                          </a:schemeClr>
                        </a:solidFill>
                        <a:effectLst/>
                        <a:latin typeface="+mn-lt"/>
                      </a:endParaRPr>
                    </a:p>
                  </a:txBody>
                  <a:tcPr marL="66548" marR="66548" marT="33274" marB="3327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265176" marR="0" indent="-265176" algn="just" rtl="0" eaLnBrk="1" fontAlgn="t" latinLnBrk="0" hangingPunct="1">
                        <a:spcBef>
                          <a:spcPts val="0"/>
                        </a:spcBef>
                        <a:spcAft>
                          <a:spcPts val="0"/>
                        </a:spcAft>
                      </a:pPr>
                      <a:endParaRPr lang="es-MX" sz="1800" b="0" i="0" u="none" strike="noStrike" dirty="0">
                        <a:effectLst/>
                        <a:latin typeface="Arial" panose="020B0604020202020204" pitchFamily="34" charset="0"/>
                      </a:endParaRPr>
                    </a:p>
                  </a:txBody>
                  <a:tcPr marL="66548" marR="66548" marT="33274" marB="33274"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sz="1000" dirty="0"/>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endParaRPr lang="es-MX" sz="90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r"/>
                      <a:r>
                        <a:rPr lang="es-MX" sz="900" dirty="0" smtClean="0"/>
                        <a:t>8-9</a:t>
                      </a:r>
                      <a:endParaRPr lang="es-MX" sz="9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7"/>
                  </a:ext>
                </a:extLst>
              </a:tr>
              <a:tr h="288000">
                <a:tc>
                  <a:txBody>
                    <a:bodyPr/>
                    <a:lstStyle/>
                    <a:p>
                      <a:pPr marL="0" marR="0" indent="0" algn="ctr" rtl="0" eaLnBrk="1" fontAlgn="auto" latinLnBrk="0" hangingPunct="1">
                        <a:spcBef>
                          <a:spcPts val="0"/>
                        </a:spcBef>
                        <a:spcAft>
                          <a:spcPts val="0"/>
                        </a:spcAft>
                      </a:pPr>
                      <a:r>
                        <a:rPr lang="es-MX" sz="900" b="1" i="0" u="none" strike="noStrike" kern="1200">
                          <a:solidFill>
                            <a:srgbClr val="FF0000"/>
                          </a:solidFill>
                          <a:effectLst/>
                          <a:latin typeface="Arial" panose="020B0604020202020204" pitchFamily="34" charset="0"/>
                          <a:cs typeface="Arial" panose="020B0604020202020204" pitchFamily="34" charset="0"/>
                        </a:rPr>
                        <a:t>5.</a:t>
                      </a:r>
                      <a:endParaRPr lang="es-MX" sz="1800" b="0" i="0" u="none" strike="noStrike">
                        <a:effectLst/>
                        <a:latin typeface="Arial" panose="020B0604020202020204" pitchFamily="34" charset="0"/>
                      </a:endParaRPr>
                    </a:p>
                  </a:txBody>
                  <a:tcPr marL="66548" marR="66548" marT="33274" marB="3327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15">
                  <a:txBody>
                    <a:bodyPr/>
                    <a:lstStyle/>
                    <a:p>
                      <a:pPr marL="0" marR="0" indent="0" algn="l" defTabSz="914400" rtl="0" eaLnBrk="1" fontAlgn="auto" latinLnBrk="0" hangingPunct="1">
                        <a:lnSpc>
                          <a:spcPct val="100000"/>
                        </a:lnSpc>
                        <a:spcBef>
                          <a:spcPct val="50000"/>
                        </a:spcBef>
                        <a:spcAft>
                          <a:spcPts val="0"/>
                        </a:spcAft>
                        <a:buClrTx/>
                        <a:buSzTx/>
                        <a:buFontTx/>
                        <a:buNone/>
                        <a:tabLst/>
                        <a:defRPr/>
                      </a:pPr>
                      <a:r>
                        <a:rPr lang="es-ES" altLang="es-MX" sz="1300" b="1" dirty="0" smtClean="0">
                          <a:solidFill>
                            <a:schemeClr val="tx1">
                              <a:lumMod val="85000"/>
                              <a:lumOff val="15000"/>
                            </a:schemeClr>
                          </a:solidFill>
                          <a:latin typeface="+mn-lt"/>
                        </a:rPr>
                        <a:t>11.6  AUTOEVALUACIÓN 11.1:  INVENTARIO </a:t>
                      </a:r>
                      <a:r>
                        <a:rPr lang="es-ES" altLang="es-MX" sz="1300" b="1" i="1" dirty="0" smtClean="0">
                          <a:solidFill>
                            <a:schemeClr val="tx1">
                              <a:lumMod val="85000"/>
                              <a:lumOff val="15000"/>
                            </a:schemeClr>
                          </a:solidFill>
                          <a:latin typeface="+mn-lt"/>
                        </a:rPr>
                        <a:t>NOVACO</a:t>
                      </a:r>
                      <a:r>
                        <a:rPr lang="es-ES" altLang="es-MX" sz="1300" b="1" dirty="0" smtClean="0">
                          <a:solidFill>
                            <a:schemeClr val="tx1">
                              <a:lumMod val="85000"/>
                              <a:lumOff val="15000"/>
                            </a:schemeClr>
                          </a:solidFill>
                          <a:latin typeface="+mn-lt"/>
                        </a:rPr>
                        <a:t> DE LA IRA</a:t>
                      </a:r>
                    </a:p>
                  </a:txBody>
                  <a:tcPr marL="66548" marR="66548" marT="33274" marB="3327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indent="0" algn="l" rtl="0" eaLnBrk="1" fontAlgn="auto" latinLnBrk="0" hangingPunct="1">
                        <a:spcBef>
                          <a:spcPts val="0"/>
                        </a:spcBef>
                        <a:spcAft>
                          <a:spcPts val="0"/>
                        </a:spcAft>
                      </a:pPr>
                      <a:endParaRPr lang="es-MX" sz="1800" b="0" i="0" u="none" strike="noStrike" dirty="0">
                        <a:effectLst/>
                        <a:latin typeface="Arial" panose="020B0604020202020204" pitchFamily="34" charset="0"/>
                      </a:endParaRPr>
                    </a:p>
                  </a:txBody>
                  <a:tcPr marL="66548" marR="66548" marT="33274" marB="33274"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sz="1000" dirty="0"/>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endParaRPr lang="es-MX" sz="9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r"/>
                      <a:r>
                        <a:rPr lang="es-MX" sz="900" dirty="0" smtClean="0"/>
                        <a:t>10-11</a:t>
                      </a:r>
                      <a:endParaRPr lang="es-MX" sz="9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8"/>
                  </a:ext>
                </a:extLst>
              </a:tr>
              <a:tr h="288000">
                <a:tc>
                  <a:txBody>
                    <a:bodyPr/>
                    <a:lstStyle/>
                    <a:p>
                      <a:pPr marL="0" marR="0" indent="0" algn="ctr" rtl="0" eaLnBrk="1" fontAlgn="auto" latinLnBrk="0" hangingPunct="1">
                        <a:spcBef>
                          <a:spcPts val="0"/>
                        </a:spcBef>
                        <a:spcAft>
                          <a:spcPts val="0"/>
                        </a:spcAft>
                      </a:pPr>
                      <a:r>
                        <a:rPr lang="es-MX" sz="900" b="1" i="0" u="none" strike="noStrike" kern="1200">
                          <a:solidFill>
                            <a:srgbClr val="FF0000"/>
                          </a:solidFill>
                          <a:effectLst/>
                          <a:latin typeface="Arial" panose="020B0604020202020204" pitchFamily="34" charset="0"/>
                          <a:cs typeface="Arial" panose="020B0604020202020204" pitchFamily="34" charset="0"/>
                        </a:rPr>
                        <a:t>6.</a:t>
                      </a:r>
                      <a:endParaRPr lang="es-MX" sz="1800" b="0" i="0" u="none" strike="noStrike">
                        <a:effectLst/>
                        <a:latin typeface="Arial" panose="020B0604020202020204" pitchFamily="34" charset="0"/>
                      </a:endParaRPr>
                    </a:p>
                  </a:txBody>
                  <a:tcPr marL="66548" marR="66548" marT="33274" marB="3327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15">
                  <a:txBody>
                    <a:bodyPr/>
                    <a:lstStyle/>
                    <a:p>
                      <a:pPr algn="l" rtl="0" eaLnBrk="1" latinLnBrk="0" hangingPunct="1"/>
                      <a:r>
                        <a:rPr lang="es-ES" sz="1300" b="1" kern="1200" dirty="0" smtClean="0">
                          <a:solidFill>
                            <a:schemeClr val="tx1">
                              <a:lumMod val="85000"/>
                              <a:lumOff val="15000"/>
                            </a:schemeClr>
                          </a:solidFill>
                          <a:effectLst/>
                          <a:latin typeface="+mn-lt"/>
                          <a:ea typeface="+mn-ea"/>
                          <a:cs typeface="Arial" panose="020B0604020202020204" pitchFamily="34" charset="0"/>
                        </a:rPr>
                        <a:t>CASO PRACTICO  </a:t>
                      </a:r>
                      <a:r>
                        <a:rPr lang="es-MX" sz="1300" b="1" kern="1200" dirty="0" smtClean="0">
                          <a:solidFill>
                            <a:schemeClr val="tx1">
                              <a:lumMod val="85000"/>
                              <a:lumOff val="15000"/>
                            </a:schemeClr>
                          </a:solidFill>
                          <a:effectLst/>
                          <a:latin typeface="+mn-lt"/>
                          <a:ea typeface="+mn-ea"/>
                          <a:cs typeface="Arial" panose="020B0604020202020204" pitchFamily="34" charset="0"/>
                        </a:rPr>
                        <a:t>MODULO III:</a:t>
                      </a:r>
                      <a:r>
                        <a:rPr lang="es-MX" sz="1300" b="1" kern="1200" baseline="0" dirty="0" smtClean="0">
                          <a:solidFill>
                            <a:schemeClr val="tx1">
                              <a:lumMod val="85000"/>
                              <a:lumOff val="15000"/>
                            </a:schemeClr>
                          </a:solidFill>
                          <a:effectLst/>
                          <a:latin typeface="+mn-lt"/>
                          <a:ea typeface="+mn-ea"/>
                          <a:cs typeface="Arial" panose="020B0604020202020204" pitchFamily="34" charset="0"/>
                        </a:rPr>
                        <a:t>  DESARROLLO SUSTENSABLE , S.A.</a:t>
                      </a:r>
                      <a:endParaRPr lang="es-MX" sz="1300" dirty="0">
                        <a:solidFill>
                          <a:schemeClr val="tx1">
                            <a:lumMod val="85000"/>
                            <a:lumOff val="15000"/>
                          </a:schemeClr>
                        </a:solidFill>
                        <a:effectLst/>
                        <a:latin typeface="+mn-lt"/>
                        <a:cs typeface="Arial" panose="020B0604020202020204" pitchFamily="34" charset="0"/>
                      </a:endParaRPr>
                    </a:p>
                  </a:txBody>
                  <a:tcPr marL="66548" marR="66548" marT="33274" marB="3327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endParaRPr lang="es-MX" sz="9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r"/>
                      <a:r>
                        <a:rPr lang="es-MX" sz="900" dirty="0" smtClean="0"/>
                        <a:t>12-16</a:t>
                      </a:r>
                      <a:endParaRPr lang="es-MX" sz="9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00174948"/>
                  </a:ext>
                </a:extLst>
              </a:tr>
              <a:tr h="288000">
                <a:tc>
                  <a:txBody>
                    <a:bodyPr/>
                    <a:lstStyle/>
                    <a:p>
                      <a:pPr marL="265176" marR="0" indent="-265176" algn="ctr" rtl="0" eaLnBrk="1" fontAlgn="t" latinLnBrk="0" hangingPunct="1">
                        <a:spcBef>
                          <a:spcPts val="0"/>
                        </a:spcBef>
                        <a:spcAft>
                          <a:spcPts val="0"/>
                        </a:spcAft>
                      </a:pPr>
                      <a:r>
                        <a:rPr lang="es-MX" sz="900" b="1" i="0" u="none" strike="noStrike" kern="1200" dirty="0" smtClean="0">
                          <a:solidFill>
                            <a:srgbClr val="FF0000"/>
                          </a:solidFill>
                          <a:effectLst/>
                          <a:latin typeface="Arial" panose="020B0604020202020204" pitchFamily="34" charset="0"/>
                          <a:cs typeface="Arial" panose="020B0604020202020204" pitchFamily="34" charset="0"/>
                        </a:rPr>
                        <a:t>7.</a:t>
                      </a:r>
                      <a:endParaRPr lang="es-MX" sz="1800" b="0" i="0" u="none" strike="noStrike" dirty="0">
                        <a:effectLst/>
                        <a:latin typeface="Arial" panose="020B0604020202020204" pitchFamily="34" charset="0"/>
                      </a:endParaRPr>
                    </a:p>
                  </a:txBody>
                  <a:tcPr marL="66548" marR="66548" marT="33274" marB="3327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15">
                  <a:txBody>
                    <a:bodyPr/>
                    <a:lstStyle/>
                    <a:p>
                      <a:pPr marL="0" marR="0" indent="0" algn="l" rtl="0" eaLnBrk="1" fontAlgn="auto" latinLnBrk="0" hangingPunct="1">
                        <a:spcBef>
                          <a:spcPts val="0"/>
                        </a:spcBef>
                        <a:spcAft>
                          <a:spcPts val="0"/>
                        </a:spcAft>
                      </a:pPr>
                      <a:r>
                        <a:rPr lang="es-MX" sz="1300" b="1" i="0" u="none" strike="noStrike" kern="1200" dirty="0" smtClean="0">
                          <a:solidFill>
                            <a:schemeClr val="tx1">
                              <a:lumMod val="85000"/>
                              <a:lumOff val="15000"/>
                            </a:schemeClr>
                          </a:solidFill>
                          <a:effectLst/>
                          <a:latin typeface="+mn-lt"/>
                          <a:cs typeface="Arial" panose="020B0604020202020204" pitchFamily="34" charset="0"/>
                        </a:rPr>
                        <a:t>HOJAS ADICIONALES </a:t>
                      </a:r>
                      <a:endParaRPr lang="es-MX" sz="1300" b="1" i="0" u="none" strike="noStrike" dirty="0">
                        <a:solidFill>
                          <a:schemeClr val="tx1">
                            <a:lumMod val="85000"/>
                            <a:lumOff val="15000"/>
                          </a:schemeClr>
                        </a:solidFill>
                        <a:effectLst/>
                        <a:latin typeface="+mn-lt"/>
                        <a:cs typeface="Arial" panose="020B0604020202020204" pitchFamily="34" charset="0"/>
                      </a:endParaRPr>
                    </a:p>
                  </a:txBody>
                  <a:tcPr marL="66548" marR="66548" marT="33274" marB="3327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indent="0" algn="l" rtl="0" eaLnBrk="1" fontAlgn="auto" latinLnBrk="0" hangingPunct="1">
                        <a:spcBef>
                          <a:spcPts val="0"/>
                        </a:spcBef>
                        <a:spcAft>
                          <a:spcPts val="0"/>
                        </a:spcAft>
                      </a:pPr>
                      <a:endParaRPr lang="es-MX" sz="1800" b="0" i="0" u="none" strike="noStrike" dirty="0">
                        <a:effectLst/>
                        <a:latin typeface="Arial" panose="020B0604020202020204" pitchFamily="34" charset="0"/>
                      </a:endParaRPr>
                    </a:p>
                  </a:txBody>
                  <a:tcPr marL="66548" marR="66548" marT="33274" marB="33274"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sz="1000" dirty="0"/>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endParaRPr lang="es-MX" sz="90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r"/>
                      <a:r>
                        <a:rPr lang="es-MX" sz="900" dirty="0" smtClean="0"/>
                        <a:t>18</a:t>
                      </a:r>
                      <a:endParaRPr lang="es-MX" sz="9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9"/>
                  </a:ext>
                </a:extLst>
              </a:tr>
              <a:tr h="112112">
                <a:tc gridSpan="18">
                  <a:txBody>
                    <a:bodyPr/>
                    <a:lstStyle/>
                    <a:p>
                      <a:pPr marL="0" marR="0" indent="0" algn="r" rtl="0" eaLnBrk="1" fontAlgn="auto" latinLnBrk="0" hangingPunct="1">
                        <a:spcBef>
                          <a:spcPts val="0"/>
                        </a:spcBef>
                        <a:spcAft>
                          <a:spcPts val="0"/>
                        </a:spcAft>
                      </a:pPr>
                      <a:endParaRPr lang="es-MX" sz="500" b="1" i="0" u="none" strike="noStrike" dirty="0">
                        <a:effectLst/>
                        <a:latin typeface="Arial" panose="020B0604020202020204" pitchFamily="34" charset="0"/>
                        <a:cs typeface="Arial" panose="020B0604020202020204" pitchFamily="34" charset="0"/>
                      </a:endParaRPr>
                    </a:p>
                  </a:txBody>
                  <a:tcPr marL="66548" marR="66548" marT="33274" marB="3327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23"/>
                  </a:ext>
                </a:extLst>
              </a:tr>
              <a:tr h="188206">
                <a:tc rowSpan="3">
                  <a:txBody>
                    <a:bodyPr/>
                    <a:lstStyle/>
                    <a:p>
                      <a:pPr marL="0" marR="0" indent="0" algn="ctr" rtl="0" eaLnBrk="1" fontAlgn="auto" latinLnBrk="0" hangingPunct="1">
                        <a:spcBef>
                          <a:spcPts val="0"/>
                        </a:spcBef>
                        <a:spcAft>
                          <a:spcPts val="0"/>
                        </a:spcAft>
                      </a:pPr>
                      <a:r>
                        <a:rPr lang="es-MX" sz="900" b="1" i="0" u="none" strike="noStrike" dirty="0" smtClean="0">
                          <a:solidFill>
                            <a:srgbClr val="FF0000"/>
                          </a:solidFill>
                          <a:effectLst/>
                          <a:latin typeface="Arial" panose="020B0604020202020204" pitchFamily="34" charset="0"/>
                          <a:cs typeface="Arial" panose="020B0604020202020204" pitchFamily="34" charset="0"/>
                        </a:rPr>
                        <a:t>C</a:t>
                      </a:r>
                      <a:endParaRPr lang="es-MX" sz="900" b="1" i="0" u="none" strike="noStrike" dirty="0">
                        <a:solidFill>
                          <a:srgbClr val="FF0000"/>
                        </a:solidFill>
                        <a:effectLst/>
                        <a:latin typeface="Arial" panose="020B0604020202020204" pitchFamily="34" charset="0"/>
                        <a:cs typeface="Arial" panose="020B0604020202020204" pitchFamily="34" charset="0"/>
                      </a:endParaRPr>
                    </a:p>
                  </a:txBody>
                  <a:tcPr marL="66548" marR="66548" marT="33274" marB="3327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17">
                  <a:txBody>
                    <a:bodyPr/>
                    <a:lstStyle/>
                    <a:p>
                      <a:pPr algn="just"/>
                      <a:r>
                        <a:rPr lang="es-MX" sz="1050" b="1" dirty="0" smtClean="0">
                          <a:solidFill>
                            <a:schemeClr val="tx1">
                              <a:lumMod val="85000"/>
                              <a:lumOff val="15000"/>
                            </a:schemeClr>
                          </a:solidFill>
                          <a:latin typeface="Arial" panose="020B0604020202020204" pitchFamily="34" charset="0"/>
                          <a:cs typeface="Arial" panose="020B0604020202020204" pitchFamily="34" charset="0"/>
                        </a:rPr>
                        <a:t>Una vez</a:t>
                      </a:r>
                      <a:r>
                        <a:rPr lang="es-MX" sz="1050" b="1" baseline="0" dirty="0" smtClean="0">
                          <a:solidFill>
                            <a:schemeClr val="tx1">
                              <a:lumMod val="85000"/>
                              <a:lumOff val="15000"/>
                            </a:schemeClr>
                          </a:solidFill>
                          <a:latin typeface="Arial" panose="020B0604020202020204" pitchFamily="34" charset="0"/>
                          <a:cs typeface="Arial" panose="020B0604020202020204" pitchFamily="34" charset="0"/>
                        </a:rPr>
                        <a:t> revisado y </a:t>
                      </a:r>
                      <a:r>
                        <a:rPr lang="es-MX" sz="1050" b="1" dirty="0" smtClean="0">
                          <a:solidFill>
                            <a:schemeClr val="tx1">
                              <a:lumMod val="85000"/>
                              <a:lumOff val="15000"/>
                            </a:schemeClr>
                          </a:solidFill>
                          <a:latin typeface="Arial" panose="020B0604020202020204" pitchFamily="34" charset="0"/>
                          <a:cs typeface="Arial" panose="020B0604020202020204" pitchFamily="34" charset="0"/>
                        </a:rPr>
                        <a:t>seguro</a:t>
                      </a:r>
                      <a:r>
                        <a:rPr lang="es-MX" sz="1050" b="1" baseline="0" dirty="0" smtClean="0">
                          <a:solidFill>
                            <a:schemeClr val="tx1">
                              <a:lumMod val="85000"/>
                              <a:lumOff val="15000"/>
                            </a:schemeClr>
                          </a:solidFill>
                          <a:latin typeface="Arial" panose="020B0604020202020204" pitchFamily="34" charset="0"/>
                          <a:cs typeface="Arial" panose="020B0604020202020204" pitchFamily="34" charset="0"/>
                        </a:rPr>
                        <a:t> de que ha contestado  todo lo requerido, envíe este cuestionario modular completo al siguiente correo y anote la fecha en que lo esta enviando.</a:t>
                      </a:r>
                      <a:endParaRPr lang="es-MX" sz="1050" b="1" dirty="0">
                        <a:solidFill>
                          <a:schemeClr val="tx1">
                            <a:lumMod val="85000"/>
                            <a:lumOff val="15000"/>
                          </a:schemeClr>
                        </a:solidFill>
                        <a:latin typeface="Arial" panose="020B0604020202020204" pitchFamily="34" charset="0"/>
                        <a:cs typeface="Arial" panose="020B0604020202020204" pitchFamily="34" charset="0"/>
                      </a:endParaRPr>
                    </a:p>
                  </a:txBody>
                  <a:tcPr marL="66548" marR="66548" marT="33274" marB="3327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sz="800" dirty="0">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24"/>
                  </a:ext>
                </a:extLst>
              </a:tr>
              <a:tr h="218644">
                <a:tc vMerge="1">
                  <a:txBody>
                    <a:bodyPr/>
                    <a:lstStyle/>
                    <a:p>
                      <a:pPr marL="0" marR="0" indent="0" algn="l" rtl="0" eaLnBrk="1" fontAlgn="auto" latinLnBrk="0" hangingPunct="1">
                        <a:spcBef>
                          <a:spcPts val="0"/>
                        </a:spcBef>
                        <a:spcAft>
                          <a:spcPts val="0"/>
                        </a:spcAft>
                      </a:pPr>
                      <a:endParaRPr lang="es-MX" sz="800" b="1" i="0" u="none" strike="noStrike" dirty="0">
                        <a:effectLst/>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gridSpan="2">
                  <a:txBody>
                    <a:bodyPr/>
                    <a:lstStyle/>
                    <a:p>
                      <a:pPr algn="ctr"/>
                      <a:r>
                        <a:rPr lang="es-MX" sz="1000" b="1" dirty="0" smtClean="0">
                          <a:solidFill>
                            <a:schemeClr val="tx1">
                              <a:lumMod val="85000"/>
                              <a:lumOff val="15000"/>
                            </a:schemeClr>
                          </a:solidFill>
                          <a:latin typeface="Arial" panose="020B0604020202020204" pitchFamily="34" charset="0"/>
                          <a:cs typeface="Arial" panose="020B0604020202020204" pitchFamily="34" charset="0"/>
                        </a:rPr>
                        <a:t>CORREO</a:t>
                      </a:r>
                      <a:endParaRPr lang="es-MX" sz="1000" b="1" dirty="0">
                        <a:solidFill>
                          <a:schemeClr val="tx1">
                            <a:lumMod val="85000"/>
                            <a:lumOff val="15000"/>
                          </a:schemeClr>
                        </a:solidFill>
                        <a:latin typeface="Arial" panose="020B0604020202020204" pitchFamily="34" charset="0"/>
                        <a:cs typeface="Arial" panose="020B0604020202020204" pitchFamily="34" charset="0"/>
                      </a:endParaRPr>
                    </a:p>
                  </a:txBody>
                  <a:tcPr marL="66548" marR="66548" marT="33274" marB="3327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s-MX"/>
                    </a:p>
                  </a:txBody>
                  <a:tcPr/>
                </a:tc>
                <a:tc gridSpan="7">
                  <a:txBody>
                    <a:bodyPr/>
                    <a:lstStyle/>
                    <a:p>
                      <a:pPr algn="ctr"/>
                      <a:r>
                        <a:rPr lang="es-MX" sz="1000" b="1" i="1" dirty="0" smtClean="0">
                          <a:solidFill>
                            <a:schemeClr val="tx2">
                              <a:lumMod val="75000"/>
                            </a:schemeClr>
                          </a:solidFill>
                          <a:latin typeface="Arial" panose="020B0604020202020204" pitchFamily="34" charset="0"/>
                          <a:cs typeface="Arial" panose="020B0604020202020204" pitchFamily="34" charset="0"/>
                          <a:hlinkClick r:id="rId2"/>
                        </a:rPr>
                        <a:t>diplomadotge@itescam.edu.m</a:t>
                      </a:r>
                      <a:r>
                        <a:rPr lang="es-MX" sz="1000" b="1" dirty="0" smtClean="0">
                          <a:latin typeface="Arial" panose="020B0604020202020204" pitchFamily="34" charset="0"/>
                          <a:cs typeface="Arial" panose="020B0604020202020204" pitchFamily="34" charset="0"/>
                          <a:hlinkClick r:id="rId2"/>
                        </a:rPr>
                        <a:t>x</a:t>
                      </a:r>
                      <a:endParaRPr lang="es-MX" sz="1000" b="1" dirty="0">
                        <a:latin typeface="Arial" panose="020B0604020202020204" pitchFamily="34" charset="0"/>
                        <a:cs typeface="Arial" panose="020B0604020202020204" pitchFamily="34" charset="0"/>
                      </a:endParaRPr>
                    </a:p>
                  </a:txBody>
                  <a:tcPr marL="66548" marR="66548" marT="33274" marB="3327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4">
                  <a:txBody>
                    <a:bodyPr/>
                    <a:lstStyle/>
                    <a:p>
                      <a:pPr algn="ctr"/>
                      <a:r>
                        <a:rPr lang="es-MX" sz="1000" b="1" dirty="0" smtClean="0">
                          <a:solidFill>
                            <a:schemeClr val="tx1">
                              <a:lumMod val="85000"/>
                              <a:lumOff val="15000"/>
                            </a:schemeClr>
                          </a:solidFill>
                          <a:latin typeface="Arial" panose="020B0604020202020204" pitchFamily="34" charset="0"/>
                          <a:cs typeface="Arial" panose="020B0604020202020204" pitchFamily="34" charset="0"/>
                        </a:rPr>
                        <a:t>ANOTE AQUÍ FECHA DE ENVIO</a:t>
                      </a:r>
                      <a:endParaRPr lang="es-MX" sz="1000" b="1" dirty="0">
                        <a:solidFill>
                          <a:schemeClr val="tx1">
                            <a:lumMod val="85000"/>
                            <a:lumOff val="15000"/>
                          </a:schemeClr>
                        </a:solidFill>
                        <a:latin typeface="Arial" panose="020B0604020202020204" pitchFamily="34" charset="0"/>
                        <a:cs typeface="Arial" panose="020B0604020202020204" pitchFamily="34" charset="0"/>
                      </a:endParaRPr>
                    </a:p>
                  </a:txBody>
                  <a:tcPr marL="66548" marR="66548" marT="33274" marB="3327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tc hMerge="1">
                  <a:txBody>
                    <a:bodyPr/>
                    <a:lstStyle/>
                    <a:p>
                      <a:endParaRPr lang="es-MX"/>
                    </a:p>
                  </a:txBody>
                  <a:tcPr/>
                </a:tc>
                <a:tc hMerge="1">
                  <a:txBody>
                    <a:bodyPr/>
                    <a:lstStyle/>
                    <a:p>
                      <a:endParaRPr lang="es-MX"/>
                    </a:p>
                  </a:txBody>
                  <a:tcPr/>
                </a:tc>
                <a:tc hMerge="1">
                  <a:txBody>
                    <a:bodyPr/>
                    <a:lstStyle/>
                    <a:p>
                      <a:endParaRPr lang="es-MX"/>
                    </a:p>
                  </a:txBody>
                  <a:tcPr/>
                </a:tc>
                <a:tc gridSpan="4">
                  <a:txBody>
                    <a:bodyPr/>
                    <a:lstStyle/>
                    <a:p>
                      <a:endParaRPr lang="es-MX" sz="1000" dirty="0">
                        <a:latin typeface="Arial" panose="020B0604020202020204" pitchFamily="34" charset="0"/>
                        <a:cs typeface="Arial" panose="020B0604020202020204" pitchFamily="34" charset="0"/>
                      </a:endParaRPr>
                    </a:p>
                  </a:txBody>
                  <a:tcPr marL="66548" marR="66548" marT="33274" marB="3327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25"/>
                  </a:ext>
                </a:extLst>
              </a:tr>
              <a:tr h="218644">
                <a:tc vMerge="1">
                  <a:txBody>
                    <a:bodyPr/>
                    <a:lstStyle/>
                    <a:p>
                      <a:pPr marL="0" marR="0" indent="0" algn="ctr" rtl="0" eaLnBrk="1" fontAlgn="auto" latinLnBrk="0" hangingPunct="1">
                        <a:spcBef>
                          <a:spcPts val="0"/>
                        </a:spcBef>
                        <a:spcAft>
                          <a:spcPts val="0"/>
                        </a:spcAft>
                      </a:pPr>
                      <a:endParaRPr lang="es-MX" sz="900" b="1" i="0" u="none" strike="noStrike" dirty="0">
                        <a:solidFill>
                          <a:srgbClr val="FF0000"/>
                        </a:solidFill>
                        <a:effectLst/>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gridSpan="17">
                  <a:txBody>
                    <a:bodyPr/>
                    <a:lstStyle/>
                    <a:p>
                      <a:pPr algn="ctr"/>
                      <a:r>
                        <a:rPr lang="es-MX" sz="1000" b="1" baseline="0" dirty="0" smtClean="0">
                          <a:solidFill>
                            <a:schemeClr val="tx1">
                              <a:lumMod val="85000"/>
                              <a:lumOff val="15000"/>
                            </a:schemeClr>
                          </a:solidFill>
                          <a:latin typeface="Arial" panose="020B0604020202020204" pitchFamily="34" charset="0"/>
                          <a:cs typeface="Arial" panose="020B0604020202020204" pitchFamily="34" charset="0"/>
                        </a:rPr>
                        <a:t>EL CORREO DEBE TENER ESTE ENCABEZADO</a:t>
                      </a:r>
                      <a:r>
                        <a:rPr lang="es-MX" sz="1000" b="1" baseline="0" dirty="0" smtClean="0">
                          <a:latin typeface="Arial" panose="020B0604020202020204" pitchFamily="34" charset="0"/>
                          <a:cs typeface="Arial" panose="020B0604020202020204" pitchFamily="34" charset="0"/>
                        </a:rPr>
                        <a:t>:  </a:t>
                      </a:r>
                    </a:p>
                    <a:p>
                      <a:pPr algn="ctr"/>
                      <a:r>
                        <a:rPr lang="es-MX" sz="1200" b="1" baseline="0" dirty="0" smtClean="0">
                          <a:solidFill>
                            <a:srgbClr val="FF0000"/>
                          </a:solidFill>
                          <a:latin typeface="Arial" panose="020B0604020202020204" pitchFamily="34" charset="0"/>
                          <a:cs typeface="Arial" panose="020B0604020202020204" pitchFamily="34" charset="0"/>
                        </a:rPr>
                        <a:t>MATRICULA-INICIALES DE LA CARRERA Y NOMBRE ESTUDIANTE</a:t>
                      </a:r>
                    </a:p>
                    <a:p>
                      <a:pPr algn="ctr"/>
                      <a:r>
                        <a:rPr lang="es-MX" sz="1000" b="1" baseline="0" dirty="0" smtClean="0">
                          <a:solidFill>
                            <a:schemeClr val="tx1">
                              <a:lumMod val="85000"/>
                              <a:lumOff val="15000"/>
                            </a:schemeClr>
                          </a:solidFill>
                          <a:latin typeface="Arial" panose="020B0604020202020204" pitchFamily="34" charset="0"/>
                          <a:cs typeface="Arial" panose="020B0604020202020204" pitchFamily="34" charset="0"/>
                        </a:rPr>
                        <a:t>SOLO MANDE UN CUESTIONARIO MODULAR A LA VEZ.</a:t>
                      </a:r>
                      <a:endParaRPr lang="es-MX" sz="1000" b="1" dirty="0">
                        <a:solidFill>
                          <a:schemeClr val="tx1">
                            <a:lumMod val="85000"/>
                            <a:lumOff val="15000"/>
                          </a:schemeClr>
                        </a:solidFill>
                        <a:latin typeface="Arial" panose="020B0604020202020204" pitchFamily="34" charset="0"/>
                        <a:cs typeface="Arial" panose="020B0604020202020204" pitchFamily="34" charset="0"/>
                      </a:endParaRPr>
                    </a:p>
                  </a:txBody>
                  <a:tcPr marL="66548" marR="66548" marT="33274" marB="3327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s-MX"/>
                    </a:p>
                  </a:txBody>
                  <a:tcPr/>
                </a:tc>
                <a:tc hMerge="1">
                  <a:txBody>
                    <a:bodyPr/>
                    <a:lstStyle/>
                    <a:p>
                      <a:pPr algn="ctr"/>
                      <a:endParaRPr lang="es-MX" sz="1000" b="1" dirty="0">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algn="ctr"/>
                      <a:endParaRPr lang="es-MX" sz="1000" b="1" dirty="0">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sz="1000" dirty="0">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604827411"/>
                  </a:ext>
                </a:extLst>
              </a:tr>
              <a:tr h="127331">
                <a:tc gridSpan="18">
                  <a:txBody>
                    <a:bodyPr/>
                    <a:lstStyle/>
                    <a:p>
                      <a:pPr marL="0" marR="0" indent="0" algn="l" rtl="0" eaLnBrk="1" fontAlgn="auto" latinLnBrk="0" hangingPunct="1">
                        <a:spcBef>
                          <a:spcPts val="0"/>
                        </a:spcBef>
                        <a:spcAft>
                          <a:spcPts val="0"/>
                        </a:spcAft>
                      </a:pPr>
                      <a:endParaRPr lang="es-MX" sz="300" b="1" i="0" u="none" strike="noStrike" dirty="0">
                        <a:effectLst/>
                        <a:latin typeface="Arial" panose="020B0604020202020204" pitchFamily="34" charset="0"/>
                        <a:cs typeface="Arial" panose="020B0604020202020204" pitchFamily="34" charset="0"/>
                      </a:endParaRPr>
                    </a:p>
                  </a:txBody>
                  <a:tcPr marL="66548" marR="66548" marT="33274" marB="3327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pPr algn="ctr"/>
                      <a:endParaRPr lang="es-MX" sz="900" dirty="0"/>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algn="ctr"/>
                      <a:endParaRPr lang="es-MX" sz="800" dirty="0">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sz="800" dirty="0">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26"/>
                  </a:ext>
                </a:extLst>
              </a:tr>
              <a:tr h="324000">
                <a:tc rowSpan="2">
                  <a:txBody>
                    <a:bodyPr/>
                    <a:lstStyle/>
                    <a:p>
                      <a:pPr marL="0" marR="0" indent="0" algn="ctr" rtl="0" eaLnBrk="1" fontAlgn="auto" latinLnBrk="0" hangingPunct="1">
                        <a:lnSpc>
                          <a:spcPts val="120"/>
                        </a:lnSpc>
                        <a:spcBef>
                          <a:spcPts val="0"/>
                        </a:spcBef>
                        <a:spcAft>
                          <a:spcPts val="0"/>
                        </a:spcAft>
                      </a:pPr>
                      <a:r>
                        <a:rPr lang="es-MX" sz="1000" b="1" i="0" u="none" strike="noStrike" dirty="0" smtClean="0">
                          <a:solidFill>
                            <a:srgbClr val="FF0000"/>
                          </a:solidFill>
                          <a:effectLst/>
                          <a:latin typeface="Arial" panose="020B0604020202020204" pitchFamily="34" charset="0"/>
                          <a:cs typeface="Arial" panose="020B0604020202020204" pitchFamily="34" charset="0"/>
                        </a:rPr>
                        <a:t>D</a:t>
                      </a:r>
                      <a:endParaRPr lang="es-MX" sz="1000" b="1" i="0" u="none" strike="noStrike" dirty="0">
                        <a:solidFill>
                          <a:srgbClr val="FF0000"/>
                        </a:solidFill>
                        <a:effectLst/>
                        <a:latin typeface="Arial" panose="020B0604020202020204" pitchFamily="34" charset="0"/>
                        <a:cs typeface="Arial" panose="020B0604020202020204" pitchFamily="34" charset="0"/>
                      </a:endParaRPr>
                    </a:p>
                  </a:txBody>
                  <a:tcPr marL="66548" marR="66548" marT="33274" marB="3327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7">
                  <a:txBody>
                    <a:bodyPr/>
                    <a:lstStyle/>
                    <a:p>
                      <a:pPr algn="l">
                        <a:lnSpc>
                          <a:spcPct val="100000"/>
                        </a:lnSpc>
                      </a:pPr>
                      <a:r>
                        <a:rPr lang="es-MX" sz="1000" dirty="0" smtClean="0">
                          <a:solidFill>
                            <a:schemeClr val="tx1">
                              <a:lumMod val="85000"/>
                              <a:lumOff val="15000"/>
                            </a:schemeClr>
                          </a:solidFill>
                          <a:latin typeface="Arial" panose="020B0604020202020204" pitchFamily="34" charset="0"/>
                          <a:cs typeface="Arial" panose="020B0604020202020204" pitchFamily="34" charset="0"/>
                        </a:rPr>
                        <a:t>Si tiene algún comentario  hágalo a continuación</a:t>
                      </a:r>
                      <a:r>
                        <a:rPr lang="es-MX" sz="1000" dirty="0" smtClean="0">
                          <a:latin typeface="Arial" panose="020B0604020202020204" pitchFamily="34" charset="0"/>
                          <a:cs typeface="Arial" panose="020B0604020202020204" pitchFamily="34" charset="0"/>
                        </a:rPr>
                        <a:t>:</a:t>
                      </a:r>
                      <a:endParaRPr lang="es-MX" sz="1000" dirty="0">
                        <a:latin typeface="Arial" panose="020B0604020202020204" pitchFamily="34" charset="0"/>
                        <a:cs typeface="Arial" panose="020B0604020202020204" pitchFamily="34" charset="0"/>
                      </a:endParaRPr>
                    </a:p>
                  </a:txBody>
                  <a:tcPr marL="66548" marR="66548" marT="33274" marB="3327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tc hMerge="1">
                  <a:txBody>
                    <a:bodyPr/>
                    <a:lstStyle/>
                    <a:p>
                      <a:endParaRPr lang="es-MX"/>
                    </a:p>
                  </a:txBody>
                  <a:tcPr/>
                </a:tc>
                <a:tc hMerge="1">
                  <a:txBody>
                    <a:bodyPr/>
                    <a:lstStyle/>
                    <a:p>
                      <a:pPr algn="ctr"/>
                      <a:endParaRPr lang="es-MX" sz="900" dirty="0"/>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pPr algn="ctr"/>
                      <a:endParaRPr lang="es-MX" sz="900" dirty="0"/>
                    </a:p>
                  </a:txBody>
                  <a:tcPr marL="66548" marR="66548" marT="33274" marB="33274"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pPr>
                        <a:lnSpc>
                          <a:spcPts val="2160"/>
                        </a:lnSpc>
                      </a:pPr>
                      <a:endParaRPr lang="es-MX" sz="800" dirty="0">
                        <a:latin typeface="Arial Narrow" panose="020B0606020202030204" pitchFamily="34" charset="0"/>
                      </a:endParaRPr>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10">
                  <a:txBody>
                    <a:bodyPr/>
                    <a:lstStyle/>
                    <a:p>
                      <a:endParaRPr lang="es-MX" dirty="0">
                        <a:latin typeface="Arial" panose="020B0604020202020204" pitchFamily="34" charset="0"/>
                        <a:cs typeface="Arial" panose="020B0604020202020204" pitchFamily="34" charset="0"/>
                      </a:endParaRPr>
                    </a:p>
                  </a:txBody>
                  <a:tcPr marL="66548" marR="66548" marT="33274" marB="3327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pPr algn="ctr"/>
                      <a:endParaRPr lang="es-MX" sz="800" dirty="0">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sz="800" dirty="0">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27"/>
                  </a:ext>
                </a:extLst>
              </a:tr>
              <a:tr h="324000">
                <a:tc vMerge="1">
                  <a:txBody>
                    <a:bodyPr/>
                    <a:lstStyle/>
                    <a:p>
                      <a:pPr marL="0" marR="0" indent="0" algn="ctr" rtl="0" eaLnBrk="1" fontAlgn="auto" latinLnBrk="0" hangingPunct="1">
                        <a:spcBef>
                          <a:spcPts val="0"/>
                        </a:spcBef>
                        <a:spcAft>
                          <a:spcPts val="0"/>
                        </a:spcAft>
                      </a:pPr>
                      <a:endParaRPr lang="es-MX" sz="900" b="1" i="0" u="none" strike="noStrike" dirty="0">
                        <a:solidFill>
                          <a:srgbClr val="FF0000"/>
                        </a:solidFill>
                        <a:effectLst/>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17">
                  <a:txBody>
                    <a:bodyPr/>
                    <a:lstStyle/>
                    <a:p>
                      <a:pPr algn="ctr">
                        <a:lnSpc>
                          <a:spcPct val="100000"/>
                        </a:lnSpc>
                      </a:pPr>
                      <a:endParaRPr lang="es-MX" sz="1000" dirty="0">
                        <a:latin typeface="Arial" panose="020B0604020202020204" pitchFamily="34" charset="0"/>
                        <a:cs typeface="Arial" panose="020B0604020202020204" pitchFamily="34" charset="0"/>
                      </a:endParaRPr>
                    </a:p>
                  </a:txBody>
                  <a:tcPr marL="66548" marR="66548" marT="33274" marB="3327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a:lnSpc>
                          <a:spcPts val="2160"/>
                        </a:lnSpc>
                      </a:pPr>
                      <a:endParaRPr lang="es-MX" sz="800" dirty="0">
                        <a:latin typeface="Arial Narrow" panose="020B0606020202030204" pitchFamily="34" charset="0"/>
                      </a:endParaRPr>
                    </a:p>
                  </a:txBody>
                  <a:tcPr marL="66548" marR="66548" marT="33274" marB="33274" anchor="ctr">
                    <a:lnL w="1270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28"/>
                  </a:ext>
                </a:extLst>
              </a:tr>
            </a:tbl>
          </a:graphicData>
        </a:graphic>
      </p:graphicFrame>
    </p:spTree>
    <p:extLst>
      <p:ext uri="{BB962C8B-B14F-4D97-AF65-F5344CB8AC3E}">
        <p14:creationId xmlns:p14="http://schemas.microsoft.com/office/powerpoint/2010/main" val="2229835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108"/>
          <p:cNvGraphicFramePr>
            <a:graphicFrameLocks noGrp="1"/>
          </p:cNvGraphicFramePr>
          <p:nvPr>
            <p:extLst/>
          </p:nvPr>
        </p:nvGraphicFramePr>
        <p:xfrm>
          <a:off x="575371" y="1414987"/>
          <a:ext cx="8136000" cy="5110357"/>
        </p:xfrm>
        <a:graphic>
          <a:graphicData uri="http://schemas.openxmlformats.org/drawingml/2006/table">
            <a:tbl>
              <a:tblPr/>
              <a:tblGrid>
                <a:gridCol w="324000">
                  <a:extLst>
                    <a:ext uri="{9D8B030D-6E8A-4147-A177-3AD203B41FA5}">
                      <a16:colId xmlns:a16="http://schemas.microsoft.com/office/drawing/2014/main" val="20000"/>
                    </a:ext>
                  </a:extLst>
                </a:gridCol>
                <a:gridCol w="4752000">
                  <a:extLst>
                    <a:ext uri="{9D8B030D-6E8A-4147-A177-3AD203B41FA5}">
                      <a16:colId xmlns:a16="http://schemas.microsoft.com/office/drawing/2014/main" val="20001"/>
                    </a:ext>
                  </a:extLst>
                </a:gridCol>
                <a:gridCol w="612000">
                  <a:extLst>
                    <a:ext uri="{9D8B030D-6E8A-4147-A177-3AD203B41FA5}">
                      <a16:colId xmlns:a16="http://schemas.microsoft.com/office/drawing/2014/main" val="20002"/>
                    </a:ext>
                  </a:extLst>
                </a:gridCol>
                <a:gridCol w="612000">
                  <a:extLst>
                    <a:ext uri="{9D8B030D-6E8A-4147-A177-3AD203B41FA5}">
                      <a16:colId xmlns:a16="http://schemas.microsoft.com/office/drawing/2014/main" val="20003"/>
                    </a:ext>
                  </a:extLst>
                </a:gridCol>
                <a:gridCol w="612000">
                  <a:extLst>
                    <a:ext uri="{9D8B030D-6E8A-4147-A177-3AD203B41FA5}">
                      <a16:colId xmlns:a16="http://schemas.microsoft.com/office/drawing/2014/main" val="20004"/>
                    </a:ext>
                  </a:extLst>
                </a:gridCol>
                <a:gridCol w="612000">
                  <a:extLst>
                    <a:ext uri="{9D8B030D-6E8A-4147-A177-3AD203B41FA5}">
                      <a16:colId xmlns:a16="http://schemas.microsoft.com/office/drawing/2014/main" val="20005"/>
                    </a:ext>
                  </a:extLst>
                </a:gridCol>
                <a:gridCol w="612000">
                  <a:extLst>
                    <a:ext uri="{9D8B030D-6E8A-4147-A177-3AD203B41FA5}">
                      <a16:colId xmlns:a16="http://schemas.microsoft.com/office/drawing/2014/main" val="20006"/>
                    </a:ext>
                  </a:extLst>
                </a:gridCol>
              </a:tblGrid>
              <a:tr h="405366">
                <a:tc gridSpan="2">
                  <a:txBody>
                    <a:bodyPr/>
                    <a:lstStyle/>
                    <a:p>
                      <a:pPr marL="0" marR="0" lvl="0" indent="0" algn="ctr" defTabSz="914400" rtl="0" eaLnBrk="1" fontAlgn="base" latinLnBrk="0" hangingPunct="1">
                        <a:lnSpc>
                          <a:spcPct val="85000"/>
                        </a:lnSpc>
                        <a:spcBef>
                          <a:spcPct val="20000"/>
                        </a:spcBef>
                        <a:spcAft>
                          <a:spcPct val="0"/>
                        </a:spcAft>
                        <a:buClrTx/>
                        <a:buSzTx/>
                        <a:buFontTx/>
                        <a:buNone/>
                        <a:tabLst/>
                      </a:pPr>
                      <a:r>
                        <a:rPr kumimoji="0" lang="es-ES_tradnl" sz="800" b="1" i="0" u="none" strike="noStrike" cap="none" normalizeH="0" baseline="0" dirty="0" smtClean="0">
                          <a:ln>
                            <a:noFill/>
                          </a:ln>
                          <a:solidFill>
                            <a:schemeClr val="tx1"/>
                          </a:solidFill>
                          <a:effectLst/>
                          <a:latin typeface="Arial" charset="0"/>
                        </a:rPr>
                        <a:t>SITUACIONES</a:t>
                      </a:r>
                      <a:endParaRPr kumimoji="0" lang="es-ES" sz="800" b="1" i="0" u="none" strike="noStrike" cap="none" normalizeH="0" baseline="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a:txBody>
                    <a:bodyPr/>
                    <a:lstStyle/>
                    <a:p>
                      <a:pPr marL="0" marR="0" lvl="0" indent="0" algn="ctr" defTabSz="914400" rtl="0" eaLnBrk="1" fontAlgn="base" latinLnBrk="0" hangingPunct="1">
                        <a:lnSpc>
                          <a:spcPct val="85000"/>
                        </a:lnSpc>
                        <a:spcBef>
                          <a:spcPct val="20000"/>
                        </a:spcBef>
                        <a:spcAft>
                          <a:spcPct val="0"/>
                        </a:spcAft>
                        <a:buClrTx/>
                        <a:buSzTx/>
                        <a:buFontTx/>
                        <a:buNone/>
                        <a:tabLst/>
                      </a:pPr>
                      <a:r>
                        <a:rPr kumimoji="0" lang="es-ES_tradnl" sz="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NINGUNA O POCA IRRITACIÓN</a:t>
                      </a:r>
                    </a:p>
                    <a:p>
                      <a:pPr marL="0" marR="0" lvl="0" indent="0" algn="ctr" defTabSz="914400" rtl="0" eaLnBrk="1" fontAlgn="base" latinLnBrk="0" hangingPunct="1">
                        <a:lnSpc>
                          <a:spcPct val="85000"/>
                        </a:lnSpc>
                        <a:spcBef>
                          <a:spcPct val="20000"/>
                        </a:spcBef>
                        <a:spcAft>
                          <a:spcPct val="0"/>
                        </a:spcAft>
                        <a:buClrTx/>
                        <a:buSzTx/>
                        <a:buFontTx/>
                        <a:buNone/>
                        <a:tabLst/>
                      </a:pPr>
                      <a:r>
                        <a:rPr kumimoji="0" lang="es-ES_tradnl" sz="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endParaRPr kumimoji="0" lang="es-ES" sz="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85000"/>
                        </a:lnSpc>
                        <a:spcBef>
                          <a:spcPct val="20000"/>
                        </a:spcBef>
                        <a:spcAft>
                          <a:spcPct val="0"/>
                        </a:spcAft>
                        <a:buClrTx/>
                        <a:buSzTx/>
                        <a:buFontTx/>
                        <a:buNone/>
                        <a:tabLst/>
                      </a:pPr>
                      <a:r>
                        <a:rPr kumimoji="0" lang="es-ES_tradnl" sz="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UN POCO</a:t>
                      </a:r>
                    </a:p>
                    <a:p>
                      <a:pPr marL="0" marR="0" lvl="0" indent="0" algn="ctr" defTabSz="914400" rtl="0" eaLnBrk="1" fontAlgn="base" latinLnBrk="0" hangingPunct="1">
                        <a:lnSpc>
                          <a:spcPct val="85000"/>
                        </a:lnSpc>
                        <a:spcBef>
                          <a:spcPct val="20000"/>
                        </a:spcBef>
                        <a:spcAft>
                          <a:spcPct val="0"/>
                        </a:spcAft>
                        <a:buClrTx/>
                        <a:buSzTx/>
                        <a:buFontTx/>
                        <a:buNone/>
                        <a:tabLst/>
                      </a:pPr>
                      <a:r>
                        <a:rPr kumimoji="0" lang="es-ES_tradnl" sz="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IRRITADO</a:t>
                      </a:r>
                    </a:p>
                    <a:p>
                      <a:pPr marL="0" marR="0" lvl="0" indent="0" algn="ctr" defTabSz="914400" rtl="0" eaLnBrk="1" fontAlgn="base" latinLnBrk="0" hangingPunct="1">
                        <a:lnSpc>
                          <a:spcPct val="85000"/>
                        </a:lnSpc>
                        <a:spcBef>
                          <a:spcPct val="20000"/>
                        </a:spcBef>
                        <a:spcAft>
                          <a:spcPct val="0"/>
                        </a:spcAft>
                        <a:buClrTx/>
                        <a:buSzTx/>
                        <a:buFontTx/>
                        <a:buNone/>
                        <a:tabLst/>
                      </a:pPr>
                      <a:r>
                        <a:rPr kumimoji="0" lang="es-ES_tradnl" sz="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a:t>
                      </a:r>
                      <a:endParaRPr kumimoji="0" lang="es-ES" sz="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85000"/>
                        </a:lnSpc>
                        <a:spcBef>
                          <a:spcPct val="20000"/>
                        </a:spcBef>
                        <a:spcAft>
                          <a:spcPct val="0"/>
                        </a:spcAft>
                        <a:buClrTx/>
                        <a:buSzTx/>
                        <a:buFontTx/>
                        <a:buNone/>
                        <a:tabLst/>
                      </a:pPr>
                      <a:r>
                        <a:rPr kumimoji="0" lang="es-ES_tradnl" sz="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MODERADA-MENTE</a:t>
                      </a:r>
                    </a:p>
                    <a:p>
                      <a:pPr marL="0" marR="0" lvl="0" indent="0" algn="ctr" defTabSz="914400" rtl="0" eaLnBrk="1" fontAlgn="base" latinLnBrk="0" hangingPunct="1">
                        <a:lnSpc>
                          <a:spcPct val="85000"/>
                        </a:lnSpc>
                        <a:spcBef>
                          <a:spcPct val="20000"/>
                        </a:spcBef>
                        <a:spcAft>
                          <a:spcPct val="0"/>
                        </a:spcAft>
                        <a:buClrTx/>
                        <a:buSzTx/>
                        <a:buFontTx/>
                        <a:buNone/>
                        <a:tabLst/>
                      </a:pPr>
                      <a:r>
                        <a:rPr kumimoji="0" lang="es-ES_tradnl" sz="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MOLESTO</a:t>
                      </a:r>
                    </a:p>
                    <a:p>
                      <a:pPr marL="0" marR="0" lvl="0" indent="0" algn="ctr" defTabSz="914400" rtl="0" eaLnBrk="1" fontAlgn="base" latinLnBrk="0" hangingPunct="1">
                        <a:lnSpc>
                          <a:spcPct val="85000"/>
                        </a:lnSpc>
                        <a:spcBef>
                          <a:spcPct val="20000"/>
                        </a:spcBef>
                        <a:spcAft>
                          <a:spcPct val="0"/>
                        </a:spcAft>
                        <a:buClrTx/>
                        <a:buSzTx/>
                        <a:buFontTx/>
                        <a:buNone/>
                        <a:tabLst/>
                      </a:pPr>
                      <a:r>
                        <a:rPr kumimoji="0" lang="es-ES_tradnl" sz="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a:t>
                      </a:r>
                      <a:endParaRPr kumimoji="0" lang="es-ES" sz="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85000"/>
                        </a:lnSpc>
                        <a:spcBef>
                          <a:spcPct val="20000"/>
                        </a:spcBef>
                        <a:spcAft>
                          <a:spcPct val="0"/>
                        </a:spcAft>
                        <a:buClrTx/>
                        <a:buSzTx/>
                        <a:buFontTx/>
                        <a:buNone/>
                        <a:tabLst/>
                      </a:pPr>
                      <a:r>
                        <a:rPr kumimoji="0" lang="es-ES_tradnl" sz="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BASTANTE</a:t>
                      </a:r>
                    </a:p>
                    <a:p>
                      <a:pPr marL="0" marR="0" lvl="0" indent="0" algn="ctr" defTabSz="914400" rtl="0" eaLnBrk="1" fontAlgn="base" latinLnBrk="0" hangingPunct="1">
                        <a:lnSpc>
                          <a:spcPct val="85000"/>
                        </a:lnSpc>
                        <a:spcBef>
                          <a:spcPct val="20000"/>
                        </a:spcBef>
                        <a:spcAft>
                          <a:spcPct val="0"/>
                        </a:spcAft>
                        <a:buClrTx/>
                        <a:buSzTx/>
                        <a:buFontTx/>
                        <a:buNone/>
                        <a:tabLst/>
                      </a:pPr>
                      <a:r>
                        <a:rPr kumimoji="0" lang="es-ES_tradnl" sz="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ENOJADO</a:t>
                      </a:r>
                    </a:p>
                    <a:p>
                      <a:pPr marL="0" marR="0" lvl="0" indent="0" algn="ctr" defTabSz="914400" rtl="0" eaLnBrk="1" fontAlgn="base" latinLnBrk="0" hangingPunct="1">
                        <a:lnSpc>
                          <a:spcPct val="85000"/>
                        </a:lnSpc>
                        <a:spcBef>
                          <a:spcPct val="20000"/>
                        </a:spcBef>
                        <a:spcAft>
                          <a:spcPct val="0"/>
                        </a:spcAft>
                        <a:buClrTx/>
                        <a:buSzTx/>
                        <a:buFontTx/>
                        <a:buNone/>
                        <a:tabLst/>
                      </a:pPr>
                      <a:r>
                        <a:rPr kumimoji="0" lang="es-ES_tradnl" sz="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a:t>
                      </a:r>
                      <a:endParaRPr kumimoji="0" lang="es-ES" sz="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85000"/>
                        </a:lnSpc>
                        <a:spcBef>
                          <a:spcPct val="20000"/>
                        </a:spcBef>
                        <a:spcAft>
                          <a:spcPct val="0"/>
                        </a:spcAft>
                        <a:buClrTx/>
                        <a:buSzTx/>
                        <a:buFontTx/>
                        <a:buNone/>
                        <a:tabLst/>
                      </a:pPr>
                      <a:r>
                        <a:rPr kumimoji="0" lang="es-ES_tradnl" sz="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MUY ENOJADO</a:t>
                      </a:r>
                    </a:p>
                    <a:p>
                      <a:pPr marL="0" marR="0" lvl="0" indent="0" algn="ctr" defTabSz="914400" rtl="0" eaLnBrk="1" fontAlgn="base" latinLnBrk="0" hangingPunct="1">
                        <a:lnSpc>
                          <a:spcPct val="85000"/>
                        </a:lnSpc>
                        <a:spcBef>
                          <a:spcPct val="20000"/>
                        </a:spcBef>
                        <a:spcAft>
                          <a:spcPct val="0"/>
                        </a:spcAft>
                        <a:buClrTx/>
                        <a:buSzTx/>
                        <a:buFontTx/>
                        <a:buNone/>
                        <a:tabLst/>
                      </a:pPr>
                      <a:r>
                        <a:rPr kumimoji="0" lang="es-ES_tradnl" sz="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4</a:t>
                      </a:r>
                      <a:endParaRPr kumimoji="0" lang="es-ES" sz="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0"/>
                  </a:ext>
                </a:extLst>
              </a:tr>
              <a:tr h="259828">
                <a:tc>
                  <a:txBody>
                    <a:bodyPr/>
                    <a:lstStyle/>
                    <a:p>
                      <a:pPr marL="0" marR="0" lvl="0" indent="0" algn="ctr" defTabSz="914400" rtl="0" eaLnBrk="1" fontAlgn="base" latinLnBrk="0" hangingPunct="1">
                        <a:lnSpc>
                          <a:spcPct val="85000"/>
                        </a:lnSpc>
                        <a:spcBef>
                          <a:spcPct val="20000"/>
                        </a:spcBef>
                        <a:spcAft>
                          <a:spcPct val="0"/>
                        </a:spcAft>
                        <a:buClrTx/>
                        <a:buSzTx/>
                        <a:buFontTx/>
                        <a:buNone/>
                        <a:tabLst/>
                      </a:pPr>
                      <a:r>
                        <a:rPr kumimoji="0" lang="es-ES_tradnl" sz="800" b="1" i="0" u="none" strike="noStrike" cap="none" normalizeH="0" baseline="0" dirty="0" smtClean="0">
                          <a:ln>
                            <a:noFill/>
                          </a:ln>
                          <a:solidFill>
                            <a:schemeClr val="tx1"/>
                          </a:solidFill>
                          <a:effectLst/>
                          <a:latin typeface="Arial" charset="0"/>
                        </a:rPr>
                        <a:t>1.</a:t>
                      </a:r>
                      <a:endParaRPr kumimoji="0" lang="es-ES" sz="800" b="1" i="0" u="none" strike="noStrike" cap="none" normalizeH="0" baseline="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base" latinLnBrk="0" hangingPunct="1">
                        <a:lnSpc>
                          <a:spcPct val="85000"/>
                        </a:lnSpc>
                        <a:spcBef>
                          <a:spcPct val="0"/>
                        </a:spcBef>
                        <a:spcAft>
                          <a:spcPct val="0"/>
                        </a:spcAft>
                        <a:buClrTx/>
                        <a:buSzTx/>
                        <a:buFontTx/>
                        <a:buNone/>
                        <a:tabLst/>
                      </a:pPr>
                      <a:r>
                        <a:rPr kumimoji="0" lang="es-ES_tradnl" sz="800" b="0" i="0" u="none" strike="noStrike" cap="none" normalizeH="0" baseline="0" dirty="0" smtClean="0">
                          <a:ln>
                            <a:noFill/>
                          </a:ln>
                          <a:solidFill>
                            <a:schemeClr val="tx1"/>
                          </a:solidFill>
                          <a:effectLst/>
                          <a:latin typeface="Arial" charset="0"/>
                        </a:rPr>
                        <a:t>Desempaca un aparato electrodoméstico, celular, etc. que acaba de comprar y descubre que no funciona.</a:t>
                      </a:r>
                      <a:endParaRPr kumimoji="0" lang="es-ES" sz="800" b="0" i="0" u="none" strike="noStrike" cap="none" normalizeH="0" baseline="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42863">
                <a:tc>
                  <a:txBody>
                    <a:bodyPr/>
                    <a:lstStyle/>
                    <a:p>
                      <a:pPr marL="0" marR="0" lvl="0" indent="0" algn="ctr" defTabSz="914400" rtl="0" eaLnBrk="1" fontAlgn="base" latinLnBrk="0" hangingPunct="1">
                        <a:lnSpc>
                          <a:spcPct val="85000"/>
                        </a:lnSpc>
                        <a:spcBef>
                          <a:spcPct val="20000"/>
                        </a:spcBef>
                        <a:spcAft>
                          <a:spcPct val="0"/>
                        </a:spcAft>
                        <a:buClrTx/>
                        <a:buSzTx/>
                        <a:buFontTx/>
                        <a:buNone/>
                        <a:tabLst/>
                      </a:pPr>
                      <a:r>
                        <a:rPr kumimoji="0" lang="es-ES_tradnl" sz="800" b="1" i="0" u="none" strike="noStrike" cap="none" normalizeH="0" baseline="0" dirty="0" smtClean="0">
                          <a:ln>
                            <a:noFill/>
                          </a:ln>
                          <a:solidFill>
                            <a:schemeClr val="tx1"/>
                          </a:solidFill>
                          <a:effectLst/>
                          <a:latin typeface="Arial" charset="0"/>
                        </a:rPr>
                        <a:t>2.</a:t>
                      </a:r>
                      <a:endParaRPr kumimoji="0" lang="es-ES" sz="800" b="1" i="0" u="none" strike="noStrike" cap="none" normalizeH="0" baseline="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base" latinLnBrk="0" hangingPunct="1">
                        <a:lnSpc>
                          <a:spcPct val="85000"/>
                        </a:lnSpc>
                        <a:spcBef>
                          <a:spcPct val="0"/>
                        </a:spcBef>
                        <a:spcAft>
                          <a:spcPct val="0"/>
                        </a:spcAft>
                        <a:buClrTx/>
                        <a:buSzTx/>
                        <a:buFontTx/>
                        <a:buNone/>
                        <a:tabLst/>
                      </a:pPr>
                      <a:r>
                        <a:rPr kumimoji="0" lang="es-ES_tradnl" sz="800" b="0" i="0" u="none" strike="noStrike" cap="none" normalizeH="0" baseline="0" dirty="0" smtClean="0">
                          <a:ln>
                            <a:noFill/>
                          </a:ln>
                          <a:solidFill>
                            <a:schemeClr val="tx1"/>
                          </a:solidFill>
                          <a:effectLst/>
                          <a:latin typeface="Arial" charset="0"/>
                        </a:rPr>
                        <a:t>El técnico, del que tanto requiere de sus servicios, le cobra de más.</a:t>
                      </a:r>
                      <a:endParaRPr kumimoji="0" lang="es-ES" sz="800" b="0" i="0" u="none" strike="noStrike" cap="none" normalizeH="0" baseline="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0542">
                <a:tc>
                  <a:txBody>
                    <a:bodyPr/>
                    <a:lstStyle/>
                    <a:p>
                      <a:pPr marL="0" marR="0" lvl="0" indent="0" algn="ctr" defTabSz="914400" rtl="0" eaLnBrk="1" fontAlgn="base" latinLnBrk="0" hangingPunct="1">
                        <a:lnSpc>
                          <a:spcPct val="85000"/>
                        </a:lnSpc>
                        <a:spcBef>
                          <a:spcPct val="20000"/>
                        </a:spcBef>
                        <a:spcAft>
                          <a:spcPct val="0"/>
                        </a:spcAft>
                        <a:buClrTx/>
                        <a:buSzTx/>
                        <a:buFontTx/>
                        <a:buNone/>
                        <a:tabLst/>
                      </a:pPr>
                      <a:r>
                        <a:rPr kumimoji="0" lang="es-ES_tradnl" sz="800" b="1" i="0" u="none" strike="noStrike" cap="none" normalizeH="0" baseline="0" dirty="0" smtClean="0">
                          <a:ln>
                            <a:noFill/>
                          </a:ln>
                          <a:solidFill>
                            <a:schemeClr val="tx1"/>
                          </a:solidFill>
                          <a:effectLst/>
                          <a:latin typeface="Arial" charset="0"/>
                        </a:rPr>
                        <a:t>3.</a:t>
                      </a:r>
                      <a:endParaRPr kumimoji="0" lang="es-ES" sz="800" b="1" i="0" u="none" strike="noStrike" cap="none" normalizeH="0" baseline="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base" latinLnBrk="0" hangingPunct="1">
                        <a:lnSpc>
                          <a:spcPct val="85000"/>
                        </a:lnSpc>
                        <a:spcBef>
                          <a:spcPct val="0"/>
                        </a:spcBef>
                        <a:spcAft>
                          <a:spcPct val="0"/>
                        </a:spcAft>
                        <a:buClrTx/>
                        <a:buSzTx/>
                        <a:buFontTx/>
                        <a:buNone/>
                        <a:tabLst/>
                      </a:pPr>
                      <a:r>
                        <a:rPr kumimoji="0" lang="es-ES_tradnl" sz="800" b="0" i="0" u="none" strike="noStrike" cap="none" normalizeH="0" baseline="0" dirty="0" smtClean="0">
                          <a:ln>
                            <a:noFill/>
                          </a:ln>
                          <a:solidFill>
                            <a:schemeClr val="tx1"/>
                          </a:solidFill>
                          <a:effectLst/>
                          <a:latin typeface="Arial" charset="0"/>
                        </a:rPr>
                        <a:t>Su jefe o algunos de sus maestros le corrige siempre, pero ignora las acciones de los demás.</a:t>
                      </a:r>
                      <a:endParaRPr kumimoji="0" lang="es-ES" sz="800" b="0" i="0" u="none" strike="noStrike" cap="none" normalizeH="0" baseline="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26309">
                <a:tc>
                  <a:txBody>
                    <a:bodyPr/>
                    <a:lstStyle/>
                    <a:p>
                      <a:pPr marL="0" marR="0" lvl="0" indent="0" algn="ctr" defTabSz="914400" rtl="0" eaLnBrk="1" fontAlgn="base" latinLnBrk="0" hangingPunct="1">
                        <a:lnSpc>
                          <a:spcPct val="85000"/>
                        </a:lnSpc>
                        <a:spcBef>
                          <a:spcPct val="20000"/>
                        </a:spcBef>
                        <a:spcAft>
                          <a:spcPct val="0"/>
                        </a:spcAft>
                        <a:buClrTx/>
                        <a:buSzTx/>
                        <a:buFontTx/>
                        <a:buNone/>
                        <a:tabLst/>
                      </a:pPr>
                      <a:r>
                        <a:rPr kumimoji="0" lang="es-ES_tradnl" sz="800" b="1" i="0" u="none" strike="noStrike" cap="none" normalizeH="0" baseline="0" dirty="0" smtClean="0">
                          <a:ln>
                            <a:noFill/>
                          </a:ln>
                          <a:solidFill>
                            <a:schemeClr val="tx1"/>
                          </a:solidFill>
                          <a:effectLst/>
                          <a:latin typeface="Arial" charset="0"/>
                        </a:rPr>
                        <a:t>4.</a:t>
                      </a:r>
                      <a:endParaRPr kumimoji="0" lang="es-ES" sz="800" b="1" i="0" u="none" strike="noStrike" cap="none" normalizeH="0" baseline="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base" latinLnBrk="0" hangingPunct="1">
                        <a:lnSpc>
                          <a:spcPct val="85000"/>
                        </a:lnSpc>
                        <a:spcBef>
                          <a:spcPct val="0"/>
                        </a:spcBef>
                        <a:spcAft>
                          <a:spcPct val="0"/>
                        </a:spcAft>
                        <a:buClrTx/>
                        <a:buSzTx/>
                        <a:buFontTx/>
                        <a:buNone/>
                        <a:tabLst/>
                      </a:pPr>
                      <a:r>
                        <a:rPr kumimoji="0" lang="es-ES_tradnl" sz="800" b="0" i="0" u="none" strike="noStrike" cap="none" normalizeH="0" baseline="0" dirty="0" smtClean="0">
                          <a:ln>
                            <a:noFill/>
                          </a:ln>
                          <a:solidFill>
                            <a:schemeClr val="tx1"/>
                          </a:solidFill>
                          <a:effectLst/>
                          <a:latin typeface="Arial" charset="0"/>
                        </a:rPr>
                        <a:t>El vehículo en el que se transporta, propio o público, se atasca o queda parado  por el tránsito, lluvia o alguna otra razón</a:t>
                      </a:r>
                      <a:endParaRPr kumimoji="0" lang="es-ES" sz="800" b="0" i="0" u="none" strike="noStrike" cap="none" normalizeH="0" baseline="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51792">
                <a:tc>
                  <a:txBody>
                    <a:bodyPr/>
                    <a:lstStyle/>
                    <a:p>
                      <a:pPr marL="0" marR="0" lvl="0" indent="0" algn="ctr" defTabSz="914400" rtl="0" eaLnBrk="1" fontAlgn="base" latinLnBrk="0" hangingPunct="1">
                        <a:lnSpc>
                          <a:spcPct val="85000"/>
                        </a:lnSpc>
                        <a:spcBef>
                          <a:spcPct val="20000"/>
                        </a:spcBef>
                        <a:spcAft>
                          <a:spcPct val="0"/>
                        </a:spcAft>
                        <a:buClrTx/>
                        <a:buSzTx/>
                        <a:buFontTx/>
                        <a:buNone/>
                        <a:tabLst/>
                      </a:pPr>
                      <a:r>
                        <a:rPr kumimoji="0" lang="es-ES_tradnl" sz="800" b="1" i="0" u="none" strike="noStrike" cap="none" normalizeH="0" baseline="0" dirty="0" smtClean="0">
                          <a:ln>
                            <a:noFill/>
                          </a:ln>
                          <a:solidFill>
                            <a:schemeClr val="tx1"/>
                          </a:solidFill>
                          <a:effectLst/>
                          <a:latin typeface="Arial" charset="0"/>
                        </a:rPr>
                        <a:t>5.</a:t>
                      </a:r>
                      <a:endParaRPr kumimoji="0" lang="es-ES" sz="800" b="1" i="0" u="none" strike="noStrike" cap="none" normalizeH="0" baseline="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base" latinLnBrk="0" hangingPunct="1">
                        <a:lnSpc>
                          <a:spcPct val="85000"/>
                        </a:lnSpc>
                        <a:spcBef>
                          <a:spcPct val="0"/>
                        </a:spcBef>
                        <a:spcAft>
                          <a:spcPct val="0"/>
                        </a:spcAft>
                        <a:buClrTx/>
                        <a:buSzTx/>
                        <a:buFontTx/>
                        <a:buNone/>
                        <a:tabLst/>
                      </a:pPr>
                      <a:r>
                        <a:rPr kumimoji="0" lang="es-ES_tradnl" sz="800" b="0" i="0" u="none" strike="noStrike" cap="none" normalizeH="0" baseline="0" dirty="0" smtClean="0">
                          <a:ln>
                            <a:noFill/>
                          </a:ln>
                          <a:solidFill>
                            <a:schemeClr val="tx1"/>
                          </a:solidFill>
                          <a:effectLst/>
                          <a:latin typeface="Arial" charset="0"/>
                        </a:rPr>
                        <a:t>Habla con alguien y la persona no le responde ni reconoce que le habló.</a:t>
                      </a:r>
                      <a:endParaRPr kumimoji="0" lang="es-ES" sz="800" b="0" i="0" u="none" strike="noStrike" cap="none" normalizeH="0" baseline="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07148">
                <a:tc>
                  <a:txBody>
                    <a:bodyPr/>
                    <a:lstStyle/>
                    <a:p>
                      <a:pPr marL="0" marR="0" lvl="0" indent="0" algn="ctr" defTabSz="914400" rtl="0" eaLnBrk="1" fontAlgn="base" latinLnBrk="0" hangingPunct="1">
                        <a:lnSpc>
                          <a:spcPct val="85000"/>
                        </a:lnSpc>
                        <a:spcBef>
                          <a:spcPct val="20000"/>
                        </a:spcBef>
                        <a:spcAft>
                          <a:spcPct val="0"/>
                        </a:spcAft>
                        <a:buClrTx/>
                        <a:buSzTx/>
                        <a:buFontTx/>
                        <a:buNone/>
                        <a:tabLst/>
                      </a:pPr>
                      <a:r>
                        <a:rPr kumimoji="0" lang="es-ES_tradnl" sz="800" b="1" i="0" u="none" strike="noStrike" cap="none" normalizeH="0" baseline="0" dirty="0" smtClean="0">
                          <a:ln>
                            <a:noFill/>
                          </a:ln>
                          <a:solidFill>
                            <a:schemeClr val="tx1"/>
                          </a:solidFill>
                          <a:effectLst/>
                          <a:latin typeface="Arial" charset="0"/>
                        </a:rPr>
                        <a:t>6.</a:t>
                      </a:r>
                      <a:endParaRPr kumimoji="0" lang="es-ES" sz="800" b="1" i="0" u="none" strike="noStrike" cap="none" normalizeH="0" baseline="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base" latinLnBrk="0" hangingPunct="1">
                        <a:lnSpc>
                          <a:spcPct val="85000"/>
                        </a:lnSpc>
                        <a:spcBef>
                          <a:spcPct val="0"/>
                        </a:spcBef>
                        <a:spcAft>
                          <a:spcPct val="0"/>
                        </a:spcAft>
                        <a:buClrTx/>
                        <a:buSzTx/>
                        <a:buFontTx/>
                        <a:buNone/>
                        <a:tabLst/>
                      </a:pPr>
                      <a:r>
                        <a:rPr kumimoji="0" lang="es-ES_tradnl" sz="800" b="0" i="0" u="none" strike="noStrike" cap="none" normalizeH="0" baseline="0" dirty="0" smtClean="0">
                          <a:ln>
                            <a:noFill/>
                          </a:ln>
                          <a:solidFill>
                            <a:schemeClr val="tx1"/>
                          </a:solidFill>
                          <a:effectLst/>
                          <a:latin typeface="Arial" charset="0"/>
                        </a:rPr>
                        <a:t>Alguien finge ser quien no es.</a:t>
                      </a:r>
                      <a:endParaRPr kumimoji="0" lang="es-ES" sz="800" b="0" i="0" u="none" strike="noStrike" cap="none" normalizeH="0" baseline="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41970">
                <a:tc>
                  <a:txBody>
                    <a:bodyPr/>
                    <a:lstStyle/>
                    <a:p>
                      <a:pPr marL="0" marR="0" lvl="0" indent="0" algn="ctr" defTabSz="914400" rtl="0" eaLnBrk="1" fontAlgn="base" latinLnBrk="0" hangingPunct="1">
                        <a:lnSpc>
                          <a:spcPct val="85000"/>
                        </a:lnSpc>
                        <a:spcBef>
                          <a:spcPct val="20000"/>
                        </a:spcBef>
                        <a:spcAft>
                          <a:spcPct val="0"/>
                        </a:spcAft>
                        <a:buClrTx/>
                        <a:buSzTx/>
                        <a:buFontTx/>
                        <a:buNone/>
                        <a:tabLst/>
                      </a:pPr>
                      <a:r>
                        <a:rPr kumimoji="0" lang="es-ES_tradnl" sz="800" b="1" i="0" u="none" strike="noStrike" cap="none" normalizeH="0" baseline="0" dirty="0" smtClean="0">
                          <a:ln>
                            <a:noFill/>
                          </a:ln>
                          <a:solidFill>
                            <a:schemeClr val="tx1"/>
                          </a:solidFill>
                          <a:effectLst/>
                          <a:latin typeface="Arial" charset="0"/>
                        </a:rPr>
                        <a:t>7.</a:t>
                      </a:r>
                      <a:endParaRPr kumimoji="0" lang="es-ES" sz="800" b="1" i="0" u="none" strike="noStrike" cap="none" normalizeH="0" baseline="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base" latinLnBrk="0" hangingPunct="1">
                        <a:lnSpc>
                          <a:spcPct val="85000"/>
                        </a:lnSpc>
                        <a:spcBef>
                          <a:spcPct val="0"/>
                        </a:spcBef>
                        <a:spcAft>
                          <a:spcPct val="0"/>
                        </a:spcAft>
                        <a:buClrTx/>
                        <a:buSzTx/>
                        <a:buFontTx/>
                        <a:buNone/>
                        <a:tabLst/>
                      </a:pPr>
                      <a:r>
                        <a:rPr kumimoji="0" lang="es-ES_tradnl" sz="800" b="0" i="0" u="none" strike="noStrike" cap="none" normalizeH="0" baseline="0" dirty="0" smtClean="0">
                          <a:ln>
                            <a:noFill/>
                          </a:ln>
                          <a:solidFill>
                            <a:schemeClr val="tx1"/>
                          </a:solidFill>
                          <a:effectLst/>
                          <a:latin typeface="Arial" charset="0"/>
                        </a:rPr>
                        <a:t>Mientras trata de llevar bebida, comida o café a su mesa en donde come, alguien lo atropella y le tira lo que usted lleva.</a:t>
                      </a:r>
                      <a:endParaRPr kumimoji="0" lang="es-ES" sz="800" b="0" i="0" u="none" strike="noStrike" cap="none" normalizeH="0" baseline="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43756">
                <a:tc>
                  <a:txBody>
                    <a:bodyPr/>
                    <a:lstStyle/>
                    <a:p>
                      <a:pPr marL="0" marR="0" lvl="0" indent="0" algn="ctr" defTabSz="914400" rtl="0" eaLnBrk="1" fontAlgn="base" latinLnBrk="0" hangingPunct="1">
                        <a:lnSpc>
                          <a:spcPct val="85000"/>
                        </a:lnSpc>
                        <a:spcBef>
                          <a:spcPct val="20000"/>
                        </a:spcBef>
                        <a:spcAft>
                          <a:spcPct val="0"/>
                        </a:spcAft>
                        <a:buClrTx/>
                        <a:buSzTx/>
                        <a:buFontTx/>
                        <a:buNone/>
                        <a:tabLst/>
                      </a:pPr>
                      <a:r>
                        <a:rPr kumimoji="0" lang="es-ES_tradnl" sz="800" b="1" i="0" u="none" strike="noStrike" cap="none" normalizeH="0" baseline="0" dirty="0" smtClean="0">
                          <a:ln>
                            <a:noFill/>
                          </a:ln>
                          <a:solidFill>
                            <a:schemeClr val="tx1"/>
                          </a:solidFill>
                          <a:effectLst/>
                          <a:latin typeface="Arial" charset="0"/>
                        </a:rPr>
                        <a:t>8.</a:t>
                      </a:r>
                      <a:endParaRPr kumimoji="0" lang="es-ES" sz="800" b="1" i="0" u="none" strike="noStrike" cap="none" normalizeH="0" baseline="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base" latinLnBrk="0" hangingPunct="1">
                        <a:lnSpc>
                          <a:spcPct val="85000"/>
                        </a:lnSpc>
                        <a:spcBef>
                          <a:spcPct val="0"/>
                        </a:spcBef>
                        <a:spcAft>
                          <a:spcPct val="0"/>
                        </a:spcAft>
                        <a:buClrTx/>
                        <a:buSzTx/>
                        <a:buFontTx/>
                        <a:buNone/>
                        <a:tabLst/>
                      </a:pPr>
                      <a:r>
                        <a:rPr kumimoji="0" lang="es-ES_tradnl" sz="800" b="0" i="0" u="none" strike="noStrike" cap="none" normalizeH="0" baseline="0" dirty="0" smtClean="0">
                          <a:ln>
                            <a:noFill/>
                          </a:ln>
                          <a:solidFill>
                            <a:schemeClr val="tx1"/>
                          </a:solidFill>
                          <a:effectLst/>
                          <a:latin typeface="Arial" charset="0"/>
                        </a:rPr>
                        <a:t>Después de colgar su ropa, alguien la hace caer al suelo y no la levanta, ni se disculpa.</a:t>
                      </a:r>
                      <a:endParaRPr kumimoji="0" lang="es-ES" sz="800" b="0" i="0" u="none" strike="noStrike" cap="none" normalizeH="0" baseline="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26309">
                <a:tc>
                  <a:txBody>
                    <a:bodyPr/>
                    <a:lstStyle/>
                    <a:p>
                      <a:pPr marL="0" marR="0" lvl="0" indent="0" algn="ctr" defTabSz="914400" rtl="0" eaLnBrk="1" fontAlgn="base" latinLnBrk="0" hangingPunct="1">
                        <a:lnSpc>
                          <a:spcPct val="85000"/>
                        </a:lnSpc>
                        <a:spcBef>
                          <a:spcPct val="20000"/>
                        </a:spcBef>
                        <a:spcAft>
                          <a:spcPct val="0"/>
                        </a:spcAft>
                        <a:buClrTx/>
                        <a:buSzTx/>
                        <a:buFontTx/>
                        <a:buNone/>
                        <a:tabLst/>
                      </a:pPr>
                      <a:r>
                        <a:rPr kumimoji="0" lang="es-ES_tradnl" sz="800" b="1" i="0" u="none" strike="noStrike" cap="none" normalizeH="0" baseline="0" dirty="0" smtClean="0">
                          <a:ln>
                            <a:noFill/>
                          </a:ln>
                          <a:solidFill>
                            <a:schemeClr val="tx1"/>
                          </a:solidFill>
                          <a:effectLst/>
                          <a:latin typeface="Arial" charset="0"/>
                        </a:rPr>
                        <a:t>9.</a:t>
                      </a:r>
                      <a:endParaRPr kumimoji="0" lang="es-ES" sz="800" b="1" i="0" u="none" strike="noStrike" cap="none" normalizeH="0" baseline="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base" latinLnBrk="0" hangingPunct="1">
                        <a:lnSpc>
                          <a:spcPct val="85000"/>
                        </a:lnSpc>
                        <a:spcBef>
                          <a:spcPct val="0"/>
                        </a:spcBef>
                        <a:spcAft>
                          <a:spcPct val="0"/>
                        </a:spcAft>
                        <a:buClrTx/>
                        <a:buSzTx/>
                        <a:buFontTx/>
                        <a:buNone/>
                        <a:tabLst/>
                      </a:pPr>
                      <a:r>
                        <a:rPr kumimoji="0" lang="es-ES_tradnl" sz="800" b="0" i="0" u="none" strike="noStrike" cap="none" normalizeH="0" baseline="0" dirty="0" smtClean="0">
                          <a:ln>
                            <a:noFill/>
                          </a:ln>
                          <a:solidFill>
                            <a:schemeClr val="tx1"/>
                          </a:solidFill>
                          <a:effectLst/>
                          <a:latin typeface="Arial" charset="0"/>
                        </a:rPr>
                        <a:t>Un vendedor o vendedora lo persigue desde que entra a una tienda o establecimiento.</a:t>
                      </a:r>
                      <a:endParaRPr kumimoji="0" lang="es-ES" sz="800" b="0" i="0" u="none" strike="noStrike" cap="none" normalizeH="0" baseline="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26309">
                <a:tc>
                  <a:txBody>
                    <a:bodyPr/>
                    <a:lstStyle/>
                    <a:p>
                      <a:pPr marL="0" marR="0" lvl="0" indent="0" algn="ctr" defTabSz="914400" rtl="0" eaLnBrk="1" fontAlgn="base" latinLnBrk="0" hangingPunct="1">
                        <a:lnSpc>
                          <a:spcPct val="85000"/>
                        </a:lnSpc>
                        <a:spcBef>
                          <a:spcPct val="20000"/>
                        </a:spcBef>
                        <a:spcAft>
                          <a:spcPct val="0"/>
                        </a:spcAft>
                        <a:buClrTx/>
                        <a:buSzTx/>
                        <a:buFontTx/>
                        <a:buNone/>
                        <a:tabLst/>
                      </a:pPr>
                      <a:r>
                        <a:rPr kumimoji="0" lang="es-ES_tradnl" sz="800" b="1" i="0" u="none" strike="noStrike" cap="none" normalizeH="0" baseline="0" dirty="0" smtClean="0">
                          <a:ln>
                            <a:noFill/>
                          </a:ln>
                          <a:solidFill>
                            <a:schemeClr val="tx1"/>
                          </a:solidFill>
                          <a:effectLst/>
                          <a:latin typeface="Arial" charset="0"/>
                        </a:rPr>
                        <a:t>10.</a:t>
                      </a:r>
                      <a:endParaRPr kumimoji="0" lang="es-ES" sz="800" b="1" i="0" u="none" strike="noStrike" cap="none" normalizeH="0" baseline="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base" latinLnBrk="0" hangingPunct="1">
                        <a:lnSpc>
                          <a:spcPct val="85000"/>
                        </a:lnSpc>
                        <a:spcBef>
                          <a:spcPct val="0"/>
                        </a:spcBef>
                        <a:spcAft>
                          <a:spcPct val="0"/>
                        </a:spcAft>
                        <a:buClrTx/>
                        <a:buSzTx/>
                        <a:buFontTx/>
                        <a:buNone/>
                        <a:tabLst/>
                      </a:pPr>
                      <a:r>
                        <a:rPr kumimoji="0" lang="es-ES_tradnl" sz="800" b="0" i="0" u="none" strike="noStrike" cap="none" normalizeH="0" baseline="0" dirty="0" smtClean="0">
                          <a:ln>
                            <a:noFill/>
                          </a:ln>
                          <a:solidFill>
                            <a:schemeClr val="tx1"/>
                          </a:solidFill>
                          <a:effectLst/>
                          <a:latin typeface="Arial" charset="0"/>
                        </a:rPr>
                        <a:t>Ha hecho arreglos para ir a un lugar con alguien que de momento cancela y lo deja plantado</a:t>
                      </a:r>
                      <a:endParaRPr kumimoji="0" lang="es-ES" sz="800" b="0" i="0" u="none" strike="noStrike" cap="none" normalizeH="0" baseline="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26309">
                <a:tc>
                  <a:txBody>
                    <a:bodyPr/>
                    <a:lstStyle/>
                    <a:p>
                      <a:pPr marL="0" marR="0" indent="0" algn="ctr" rtl="0" eaLnBrk="1" fontAlgn="base" latinLnBrk="0" hangingPunct="1">
                        <a:lnSpc>
                          <a:spcPct val="90000"/>
                        </a:lnSpc>
                        <a:spcBef>
                          <a:spcPts val="144"/>
                        </a:spcBef>
                        <a:spcAft>
                          <a:spcPts val="0"/>
                        </a:spcAft>
                      </a:pPr>
                      <a:r>
                        <a:rPr lang="es-ES_tradnl" sz="800" b="0" i="0" u="none" strike="noStrike" kern="1200" baseline="0" dirty="0">
                          <a:ln>
                            <a:noFill/>
                          </a:ln>
                          <a:solidFill>
                            <a:srgbClr val="000000"/>
                          </a:solidFill>
                          <a:effectLst/>
                          <a:latin typeface="Arial" panose="020B0604020202020204" pitchFamily="34" charset="0"/>
                        </a:rPr>
                        <a:t>12.</a:t>
                      </a:r>
                      <a:endParaRPr lang="es-ES_tradnl" sz="800" b="0" i="0" u="none" strike="noStrike" dirty="0">
                        <a:effectLst/>
                        <a:latin typeface="Arial" panose="020B0604020202020204" pitchFamily="34" charset="0"/>
                      </a:endParaRPr>
                    </a:p>
                  </a:txBody>
                  <a:tcPr marL="51435" marR="51435" marT="25654" marB="2565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just" rtl="0" eaLnBrk="1" fontAlgn="base" latinLnBrk="0" hangingPunct="1">
                        <a:lnSpc>
                          <a:spcPct val="90000"/>
                        </a:lnSpc>
                        <a:spcBef>
                          <a:spcPts val="0"/>
                        </a:spcBef>
                        <a:spcAft>
                          <a:spcPts val="0"/>
                        </a:spcAft>
                      </a:pPr>
                      <a:r>
                        <a:rPr lang="es-MX" sz="800" b="0" i="0" u="none" strike="noStrike" kern="1200" baseline="0" dirty="0">
                          <a:ln>
                            <a:noFill/>
                          </a:ln>
                          <a:solidFill>
                            <a:srgbClr val="000000"/>
                          </a:solidFill>
                          <a:effectLst/>
                          <a:latin typeface="Arial" panose="020B0604020202020204" pitchFamily="34" charset="0"/>
                        </a:rPr>
                        <a:t>Su vehículo, o en el que viaja, queda detenido ante el semáforo en rojo y el conductor de atrás le toca la bocina.</a:t>
                      </a:r>
                      <a:endParaRPr lang="es-MX" sz="800" b="0" i="0" u="none" strike="noStrike" dirty="0">
                        <a:effectLst/>
                        <a:latin typeface="Arial" panose="020B0604020202020204" pitchFamily="34" charset="0"/>
                      </a:endParaRPr>
                    </a:p>
                  </a:txBody>
                  <a:tcPr marL="51435" marR="51435" marT="25654" marB="2565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78369723"/>
                  </a:ext>
                </a:extLst>
              </a:tr>
              <a:tr h="226309">
                <a:tc>
                  <a:txBody>
                    <a:bodyPr/>
                    <a:lstStyle/>
                    <a:p>
                      <a:pPr marL="0" marR="0" indent="0" algn="ctr" rtl="0" eaLnBrk="1" fontAlgn="base" latinLnBrk="0" hangingPunct="1">
                        <a:lnSpc>
                          <a:spcPct val="90000"/>
                        </a:lnSpc>
                        <a:spcBef>
                          <a:spcPts val="144"/>
                        </a:spcBef>
                        <a:spcAft>
                          <a:spcPts val="0"/>
                        </a:spcAft>
                      </a:pPr>
                      <a:r>
                        <a:rPr lang="es-ES_tradnl" sz="800" b="0" i="0" u="none" strike="noStrike" kern="1200" baseline="0" dirty="0">
                          <a:ln>
                            <a:noFill/>
                          </a:ln>
                          <a:solidFill>
                            <a:srgbClr val="000000"/>
                          </a:solidFill>
                          <a:effectLst/>
                          <a:latin typeface="Arial" panose="020B0604020202020204" pitchFamily="34" charset="0"/>
                        </a:rPr>
                        <a:t>13.</a:t>
                      </a:r>
                      <a:endParaRPr lang="es-ES_tradnl" sz="800" b="0" i="0" u="none" strike="noStrike" dirty="0">
                        <a:effectLst/>
                        <a:latin typeface="Arial" panose="020B0604020202020204" pitchFamily="34" charset="0"/>
                      </a:endParaRPr>
                    </a:p>
                  </a:txBody>
                  <a:tcPr marL="51435" marR="51435" marT="25654" marB="2565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just" rtl="0" eaLnBrk="1" fontAlgn="base" latinLnBrk="0" hangingPunct="1">
                        <a:lnSpc>
                          <a:spcPct val="90000"/>
                        </a:lnSpc>
                        <a:spcBef>
                          <a:spcPts val="0"/>
                        </a:spcBef>
                        <a:spcAft>
                          <a:spcPts val="0"/>
                        </a:spcAft>
                      </a:pPr>
                      <a:r>
                        <a:rPr lang="es-MX" sz="800" b="0" i="0" u="none" strike="noStrike" kern="1200" baseline="0" dirty="0">
                          <a:ln>
                            <a:noFill/>
                          </a:ln>
                          <a:solidFill>
                            <a:srgbClr val="000000"/>
                          </a:solidFill>
                          <a:effectLst/>
                          <a:latin typeface="Arial" panose="020B0604020202020204" pitchFamily="34" charset="0"/>
                        </a:rPr>
                        <a:t>Accidentalmente en el estacionamiento toma un giro equivocado y cuando sale del auto alguien le grita “donde aprendiste a manejar”.</a:t>
                      </a:r>
                      <a:endParaRPr lang="es-MX" sz="800" b="0" i="0" u="none" strike="noStrike" dirty="0">
                        <a:effectLst/>
                        <a:latin typeface="Arial" panose="020B0604020202020204" pitchFamily="34" charset="0"/>
                      </a:endParaRPr>
                    </a:p>
                  </a:txBody>
                  <a:tcPr marL="51435" marR="51435" marT="25654" marB="2565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55034767"/>
                  </a:ext>
                </a:extLst>
              </a:tr>
              <a:tr h="226309">
                <a:tc>
                  <a:txBody>
                    <a:bodyPr/>
                    <a:lstStyle/>
                    <a:p>
                      <a:pPr marL="0" marR="0" indent="0" algn="ctr" rtl="0" eaLnBrk="1" fontAlgn="base" latinLnBrk="0" hangingPunct="1">
                        <a:lnSpc>
                          <a:spcPct val="90000"/>
                        </a:lnSpc>
                        <a:spcBef>
                          <a:spcPts val="144"/>
                        </a:spcBef>
                        <a:spcAft>
                          <a:spcPts val="0"/>
                        </a:spcAft>
                      </a:pPr>
                      <a:r>
                        <a:rPr lang="es-ES_tradnl" sz="800" b="0" i="0" u="none" strike="noStrike" kern="1200" baseline="0" dirty="0">
                          <a:ln>
                            <a:noFill/>
                          </a:ln>
                          <a:solidFill>
                            <a:srgbClr val="000000"/>
                          </a:solidFill>
                          <a:effectLst/>
                          <a:latin typeface="Arial" panose="020B0604020202020204" pitchFamily="34" charset="0"/>
                        </a:rPr>
                        <a:t>14.</a:t>
                      </a:r>
                      <a:endParaRPr lang="es-ES_tradnl" sz="800" b="0" i="0" u="none" strike="noStrike" dirty="0">
                        <a:effectLst/>
                        <a:latin typeface="Arial" panose="020B0604020202020204" pitchFamily="34" charset="0"/>
                      </a:endParaRPr>
                    </a:p>
                  </a:txBody>
                  <a:tcPr marL="51435" marR="51435" marT="25654" marB="2565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just" rtl="0" eaLnBrk="1" fontAlgn="base" latinLnBrk="0" hangingPunct="1">
                        <a:lnSpc>
                          <a:spcPct val="90000"/>
                        </a:lnSpc>
                        <a:spcBef>
                          <a:spcPts val="0"/>
                        </a:spcBef>
                        <a:spcAft>
                          <a:spcPts val="0"/>
                        </a:spcAft>
                      </a:pPr>
                      <a:r>
                        <a:rPr lang="es-MX" sz="800" b="0" i="0" u="none" strike="noStrike" kern="1200" baseline="0" dirty="0">
                          <a:ln>
                            <a:noFill/>
                          </a:ln>
                          <a:solidFill>
                            <a:srgbClr val="000000"/>
                          </a:solidFill>
                          <a:effectLst/>
                          <a:latin typeface="Arial" panose="020B0604020202020204" pitchFamily="34" charset="0"/>
                        </a:rPr>
                        <a:t>Alguien se equivoca y le echa la culpa a usted.</a:t>
                      </a:r>
                      <a:endParaRPr lang="es-MX" sz="800" b="0" i="0" u="none" strike="noStrike" dirty="0">
                        <a:effectLst/>
                        <a:latin typeface="Arial" panose="020B0604020202020204" pitchFamily="34" charset="0"/>
                      </a:endParaRPr>
                    </a:p>
                  </a:txBody>
                  <a:tcPr marL="51435" marR="51435" marT="25654" marB="2565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11714223"/>
                  </a:ext>
                </a:extLst>
              </a:tr>
              <a:tr h="226309">
                <a:tc>
                  <a:txBody>
                    <a:bodyPr/>
                    <a:lstStyle/>
                    <a:p>
                      <a:pPr marL="0" marR="0" indent="0" algn="ctr" rtl="0" eaLnBrk="1" fontAlgn="base" latinLnBrk="0" hangingPunct="1">
                        <a:lnSpc>
                          <a:spcPct val="90000"/>
                        </a:lnSpc>
                        <a:spcBef>
                          <a:spcPts val="144"/>
                        </a:spcBef>
                        <a:spcAft>
                          <a:spcPts val="0"/>
                        </a:spcAft>
                      </a:pPr>
                      <a:r>
                        <a:rPr lang="es-ES_tradnl" sz="800" b="0" i="0" u="none" strike="noStrike" kern="1200" baseline="0" dirty="0">
                          <a:ln>
                            <a:noFill/>
                          </a:ln>
                          <a:solidFill>
                            <a:srgbClr val="000000"/>
                          </a:solidFill>
                          <a:effectLst/>
                          <a:latin typeface="Arial" panose="020B0604020202020204" pitchFamily="34" charset="0"/>
                        </a:rPr>
                        <a:t>15.</a:t>
                      </a:r>
                      <a:endParaRPr lang="es-ES_tradnl" sz="800" b="0" i="0" u="none" strike="noStrike" dirty="0">
                        <a:effectLst/>
                        <a:latin typeface="Arial" panose="020B0604020202020204" pitchFamily="34" charset="0"/>
                      </a:endParaRPr>
                    </a:p>
                  </a:txBody>
                  <a:tcPr marL="51435" marR="51435" marT="25654" marB="2565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just" rtl="0" eaLnBrk="1" fontAlgn="base" latinLnBrk="0" hangingPunct="1">
                        <a:lnSpc>
                          <a:spcPct val="90000"/>
                        </a:lnSpc>
                        <a:spcBef>
                          <a:spcPts val="0"/>
                        </a:spcBef>
                        <a:spcAft>
                          <a:spcPts val="0"/>
                        </a:spcAft>
                      </a:pPr>
                      <a:r>
                        <a:rPr lang="es-MX" sz="800" b="0" i="0" u="none" strike="noStrike" kern="1200" baseline="0" dirty="0">
                          <a:ln>
                            <a:noFill/>
                          </a:ln>
                          <a:solidFill>
                            <a:srgbClr val="000000"/>
                          </a:solidFill>
                          <a:effectLst/>
                          <a:latin typeface="Arial" panose="020B0604020202020204" pitchFamily="34" charset="0"/>
                        </a:rPr>
                        <a:t>Está intentando concentrarse pero hay alguien que hace ruido y lo distrae o interrumpe.</a:t>
                      </a:r>
                      <a:endParaRPr lang="es-MX" sz="800" b="0" i="0" u="none" strike="noStrike" dirty="0">
                        <a:effectLst/>
                        <a:latin typeface="Arial" panose="020B0604020202020204" pitchFamily="34" charset="0"/>
                      </a:endParaRPr>
                    </a:p>
                  </a:txBody>
                  <a:tcPr marL="51435" marR="51435" marT="25654" marB="2565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79140813"/>
                  </a:ext>
                </a:extLst>
              </a:tr>
              <a:tr h="226309">
                <a:tc>
                  <a:txBody>
                    <a:bodyPr/>
                    <a:lstStyle/>
                    <a:p>
                      <a:pPr marL="0" marR="0" indent="0" algn="ctr" rtl="0" eaLnBrk="1" fontAlgn="base" latinLnBrk="0" hangingPunct="1">
                        <a:lnSpc>
                          <a:spcPct val="90000"/>
                        </a:lnSpc>
                        <a:spcBef>
                          <a:spcPts val="144"/>
                        </a:spcBef>
                        <a:spcAft>
                          <a:spcPts val="0"/>
                        </a:spcAft>
                      </a:pPr>
                      <a:r>
                        <a:rPr lang="es-ES_tradnl" sz="800" b="0" i="0" u="none" strike="noStrike" kern="1200" baseline="0" dirty="0">
                          <a:ln>
                            <a:noFill/>
                          </a:ln>
                          <a:solidFill>
                            <a:srgbClr val="000000"/>
                          </a:solidFill>
                          <a:effectLst/>
                          <a:latin typeface="Arial" panose="020B0604020202020204" pitchFamily="34" charset="0"/>
                        </a:rPr>
                        <a:t>16.</a:t>
                      </a:r>
                      <a:endParaRPr lang="es-ES_tradnl" sz="800" b="0" i="0" u="none" strike="noStrike" dirty="0">
                        <a:effectLst/>
                        <a:latin typeface="Arial" panose="020B0604020202020204" pitchFamily="34" charset="0"/>
                      </a:endParaRPr>
                    </a:p>
                  </a:txBody>
                  <a:tcPr marL="51435" marR="51435" marT="25654" marB="2565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just" rtl="0" eaLnBrk="1" fontAlgn="base" latinLnBrk="0" hangingPunct="1">
                        <a:lnSpc>
                          <a:spcPct val="90000"/>
                        </a:lnSpc>
                        <a:spcBef>
                          <a:spcPts val="0"/>
                        </a:spcBef>
                        <a:spcAft>
                          <a:spcPts val="0"/>
                        </a:spcAft>
                      </a:pPr>
                      <a:r>
                        <a:rPr lang="es-MX" sz="800" b="0" i="0" u="none" strike="noStrike" kern="1200" baseline="0" dirty="0">
                          <a:ln>
                            <a:noFill/>
                          </a:ln>
                          <a:solidFill>
                            <a:srgbClr val="000000"/>
                          </a:solidFill>
                          <a:effectLst/>
                          <a:latin typeface="Arial" panose="020B0604020202020204" pitchFamily="34" charset="0"/>
                        </a:rPr>
                        <a:t>Le presta un libro o herramienta importante a alguien y no se la devuelven o se la maltratan.</a:t>
                      </a:r>
                      <a:endParaRPr lang="es-MX" sz="800" b="0" i="0" u="none" strike="noStrike" dirty="0">
                        <a:effectLst/>
                        <a:latin typeface="Arial" panose="020B0604020202020204" pitchFamily="34" charset="0"/>
                      </a:endParaRPr>
                    </a:p>
                  </a:txBody>
                  <a:tcPr marL="51435" marR="51435" marT="25654" marB="2565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92336438"/>
                  </a:ext>
                </a:extLst>
              </a:tr>
              <a:tr h="226309">
                <a:tc>
                  <a:txBody>
                    <a:bodyPr/>
                    <a:lstStyle/>
                    <a:p>
                      <a:pPr marL="0" marR="0" indent="0" algn="ctr" rtl="0" eaLnBrk="1" fontAlgn="base" latinLnBrk="0" hangingPunct="1">
                        <a:lnSpc>
                          <a:spcPct val="90000"/>
                        </a:lnSpc>
                        <a:spcBef>
                          <a:spcPts val="144"/>
                        </a:spcBef>
                        <a:spcAft>
                          <a:spcPts val="0"/>
                        </a:spcAft>
                      </a:pPr>
                      <a:r>
                        <a:rPr lang="es-ES_tradnl" sz="800" b="0" i="0" u="none" strike="noStrike" kern="1200" baseline="0" dirty="0">
                          <a:ln>
                            <a:noFill/>
                          </a:ln>
                          <a:solidFill>
                            <a:srgbClr val="000000"/>
                          </a:solidFill>
                          <a:effectLst/>
                          <a:latin typeface="Arial" panose="020B0604020202020204" pitchFamily="34" charset="0"/>
                        </a:rPr>
                        <a:t>17.</a:t>
                      </a:r>
                      <a:endParaRPr lang="es-ES_tradnl" sz="800" b="0" i="0" u="none" strike="noStrike" dirty="0">
                        <a:effectLst/>
                        <a:latin typeface="Arial" panose="020B0604020202020204" pitchFamily="34" charset="0"/>
                      </a:endParaRPr>
                    </a:p>
                  </a:txBody>
                  <a:tcPr marL="51435" marR="51435" marT="25654" marB="2565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just" rtl="0" eaLnBrk="1" fontAlgn="base" latinLnBrk="0" hangingPunct="1">
                        <a:lnSpc>
                          <a:spcPct val="90000"/>
                        </a:lnSpc>
                        <a:spcBef>
                          <a:spcPts val="0"/>
                        </a:spcBef>
                        <a:spcAft>
                          <a:spcPts val="0"/>
                        </a:spcAft>
                      </a:pPr>
                      <a:r>
                        <a:rPr lang="es-MX" sz="800" b="0" i="0" u="none" strike="noStrike" kern="1200" baseline="0" dirty="0">
                          <a:ln>
                            <a:noFill/>
                          </a:ln>
                          <a:solidFill>
                            <a:srgbClr val="000000"/>
                          </a:solidFill>
                          <a:effectLst/>
                          <a:latin typeface="Arial" panose="020B0604020202020204" pitchFamily="34" charset="0"/>
                        </a:rPr>
                        <a:t>Ha tenido un día agitado y la(s) persona(s) con quién(es) vive se queja(n) por que usted olvido algo que había acordado hacer.</a:t>
                      </a:r>
                      <a:endParaRPr lang="es-MX" sz="800" b="0" i="0" u="none" strike="noStrike" dirty="0">
                        <a:effectLst/>
                        <a:latin typeface="Arial" panose="020B0604020202020204" pitchFamily="34" charset="0"/>
                      </a:endParaRPr>
                    </a:p>
                  </a:txBody>
                  <a:tcPr marL="51435" marR="51435" marT="25654" marB="2565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10079534"/>
                  </a:ext>
                </a:extLst>
              </a:tr>
              <a:tr h="226309">
                <a:tc>
                  <a:txBody>
                    <a:bodyPr/>
                    <a:lstStyle/>
                    <a:p>
                      <a:pPr marL="0" marR="0" indent="0" algn="ctr" rtl="0" eaLnBrk="1" fontAlgn="base" latinLnBrk="0" hangingPunct="1">
                        <a:lnSpc>
                          <a:spcPct val="90000"/>
                        </a:lnSpc>
                        <a:spcBef>
                          <a:spcPts val="144"/>
                        </a:spcBef>
                        <a:spcAft>
                          <a:spcPts val="0"/>
                        </a:spcAft>
                      </a:pPr>
                      <a:r>
                        <a:rPr lang="es-ES_tradnl" sz="800" b="0" i="0" u="none" strike="noStrike" kern="1200" baseline="0" dirty="0">
                          <a:ln>
                            <a:noFill/>
                          </a:ln>
                          <a:solidFill>
                            <a:srgbClr val="000000"/>
                          </a:solidFill>
                          <a:effectLst/>
                          <a:latin typeface="Arial" panose="020B0604020202020204" pitchFamily="34" charset="0"/>
                        </a:rPr>
                        <a:t>18.</a:t>
                      </a:r>
                      <a:endParaRPr lang="es-ES_tradnl" sz="800" b="0" i="0" u="none" strike="noStrike" dirty="0">
                        <a:effectLst/>
                        <a:latin typeface="Arial" panose="020B0604020202020204" pitchFamily="34" charset="0"/>
                      </a:endParaRPr>
                    </a:p>
                  </a:txBody>
                  <a:tcPr marL="51435" marR="51435" marT="25654" marB="2565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just" rtl="0" eaLnBrk="1" fontAlgn="base" latinLnBrk="0" hangingPunct="1">
                        <a:lnSpc>
                          <a:spcPct val="90000"/>
                        </a:lnSpc>
                        <a:spcBef>
                          <a:spcPts val="0"/>
                        </a:spcBef>
                        <a:spcAft>
                          <a:spcPts val="0"/>
                        </a:spcAft>
                      </a:pPr>
                      <a:r>
                        <a:rPr lang="es-MX" sz="800" b="0" i="0" u="none" strike="noStrike" kern="1200" baseline="0" dirty="0">
                          <a:ln>
                            <a:noFill/>
                          </a:ln>
                          <a:solidFill>
                            <a:srgbClr val="000000"/>
                          </a:solidFill>
                          <a:effectLst/>
                          <a:latin typeface="Arial" panose="020B0604020202020204" pitchFamily="34" charset="0"/>
                        </a:rPr>
                        <a:t>Esta hablando con alguien y un tercero continuamente interrumpe para hablar de algo de lo que sabe poco o no es el tema tratado.</a:t>
                      </a:r>
                      <a:endParaRPr lang="es-MX" sz="800" b="0" i="0" u="none" strike="noStrike" dirty="0">
                        <a:effectLst/>
                        <a:latin typeface="Arial" panose="020B0604020202020204" pitchFamily="34" charset="0"/>
                      </a:endParaRPr>
                    </a:p>
                  </a:txBody>
                  <a:tcPr marL="51435" marR="51435" marT="25654" marB="2565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06390198"/>
                  </a:ext>
                </a:extLst>
              </a:tr>
              <a:tr h="226309">
                <a:tc>
                  <a:txBody>
                    <a:bodyPr/>
                    <a:lstStyle/>
                    <a:p>
                      <a:pPr marL="0" marR="0" indent="0" algn="ctr" rtl="0" eaLnBrk="1" fontAlgn="base" latinLnBrk="0" hangingPunct="1">
                        <a:lnSpc>
                          <a:spcPct val="90000"/>
                        </a:lnSpc>
                        <a:spcBef>
                          <a:spcPts val="144"/>
                        </a:spcBef>
                        <a:spcAft>
                          <a:spcPts val="0"/>
                        </a:spcAft>
                      </a:pPr>
                      <a:r>
                        <a:rPr lang="es-ES_tradnl" sz="800" b="0" i="0" u="none" strike="noStrike" kern="1200" baseline="0" dirty="0">
                          <a:ln>
                            <a:noFill/>
                          </a:ln>
                          <a:solidFill>
                            <a:srgbClr val="000000"/>
                          </a:solidFill>
                          <a:effectLst/>
                          <a:latin typeface="Arial" panose="020B0604020202020204" pitchFamily="34" charset="0"/>
                        </a:rPr>
                        <a:t>19.</a:t>
                      </a:r>
                      <a:endParaRPr lang="es-ES_tradnl" sz="800" b="0" i="0" u="none" strike="noStrike" dirty="0">
                        <a:effectLst/>
                        <a:latin typeface="Arial" panose="020B0604020202020204" pitchFamily="34" charset="0"/>
                      </a:endParaRPr>
                    </a:p>
                  </a:txBody>
                  <a:tcPr marL="51435" marR="51435" marT="25654" marB="2565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just" rtl="0" eaLnBrk="1" fontAlgn="base" latinLnBrk="0" hangingPunct="1">
                        <a:lnSpc>
                          <a:spcPct val="90000"/>
                        </a:lnSpc>
                        <a:spcBef>
                          <a:spcPts val="0"/>
                        </a:spcBef>
                        <a:spcAft>
                          <a:spcPts val="0"/>
                        </a:spcAft>
                      </a:pPr>
                      <a:r>
                        <a:rPr lang="es-MX" sz="800" b="0" i="0" u="none" strike="noStrike" kern="1200" baseline="0" dirty="0">
                          <a:ln>
                            <a:noFill/>
                          </a:ln>
                          <a:solidFill>
                            <a:srgbClr val="000000"/>
                          </a:solidFill>
                          <a:effectLst/>
                          <a:latin typeface="Arial" panose="020B0604020202020204" pitchFamily="34" charset="0"/>
                        </a:rPr>
                        <a:t>Está intentando hablar de algo importante con su cónyuge, pareja o novio(a), quien no le da la oportunidad de expresar libremente sus emociones sin críticas e interrupciones.</a:t>
                      </a:r>
                      <a:endParaRPr lang="es-MX" sz="800" b="0" i="0" u="none" strike="noStrike" dirty="0">
                        <a:effectLst/>
                        <a:latin typeface="Arial" panose="020B0604020202020204" pitchFamily="34" charset="0"/>
                      </a:endParaRPr>
                    </a:p>
                  </a:txBody>
                  <a:tcPr marL="51435" marR="51435" marT="25654" marB="2565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46956856"/>
                  </a:ext>
                </a:extLst>
              </a:tr>
              <a:tr h="226309">
                <a:tc>
                  <a:txBody>
                    <a:bodyPr/>
                    <a:lstStyle/>
                    <a:p>
                      <a:pPr marL="0" marR="0" indent="0" algn="ctr" rtl="0" eaLnBrk="1" fontAlgn="base" latinLnBrk="0" hangingPunct="1">
                        <a:lnSpc>
                          <a:spcPct val="90000"/>
                        </a:lnSpc>
                        <a:spcBef>
                          <a:spcPts val="144"/>
                        </a:spcBef>
                        <a:spcAft>
                          <a:spcPts val="0"/>
                        </a:spcAft>
                      </a:pPr>
                      <a:r>
                        <a:rPr lang="es-ES_tradnl" sz="800" b="0" i="0" u="none" strike="noStrike" kern="1200" baseline="0" dirty="0">
                          <a:ln>
                            <a:noFill/>
                          </a:ln>
                          <a:solidFill>
                            <a:srgbClr val="000000"/>
                          </a:solidFill>
                          <a:effectLst/>
                          <a:latin typeface="Arial" panose="020B0604020202020204" pitchFamily="34" charset="0"/>
                        </a:rPr>
                        <a:t>20.</a:t>
                      </a:r>
                      <a:endParaRPr lang="es-ES_tradnl" sz="800" b="0" i="0" u="none" strike="noStrike" dirty="0">
                        <a:effectLst/>
                        <a:latin typeface="Arial" panose="020B0604020202020204" pitchFamily="34" charset="0"/>
                      </a:endParaRPr>
                    </a:p>
                  </a:txBody>
                  <a:tcPr marL="51435" marR="51435" marT="25654" marB="2565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just" rtl="0" eaLnBrk="1" fontAlgn="base" latinLnBrk="0" hangingPunct="1">
                        <a:lnSpc>
                          <a:spcPct val="90000"/>
                        </a:lnSpc>
                        <a:spcBef>
                          <a:spcPts val="0"/>
                        </a:spcBef>
                        <a:spcAft>
                          <a:spcPts val="0"/>
                        </a:spcAft>
                      </a:pPr>
                      <a:r>
                        <a:rPr lang="es-MX" sz="800" b="0" i="0" u="none" strike="noStrike" kern="1200" baseline="0" dirty="0">
                          <a:ln>
                            <a:noFill/>
                          </a:ln>
                          <a:solidFill>
                            <a:srgbClr val="000000"/>
                          </a:solidFill>
                          <a:effectLst/>
                          <a:latin typeface="Arial" panose="020B0604020202020204" pitchFamily="34" charset="0"/>
                        </a:rPr>
                        <a:t>Alguien se mete en una discusión que usted mantiene con otra persona.</a:t>
                      </a:r>
                      <a:endParaRPr lang="es-MX" sz="800" b="0" i="0" u="none" strike="noStrike" dirty="0">
                        <a:effectLst/>
                        <a:latin typeface="Arial" panose="020B0604020202020204" pitchFamily="34" charset="0"/>
                      </a:endParaRPr>
                    </a:p>
                  </a:txBody>
                  <a:tcPr marL="51435" marR="51435" marT="25654" marB="2565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88818678"/>
                  </a:ext>
                </a:extLst>
              </a:tr>
            </a:tbl>
          </a:graphicData>
        </a:graphic>
      </p:graphicFrame>
      <p:sp>
        <p:nvSpPr>
          <p:cNvPr id="3" name="Text Box 105"/>
          <p:cNvSpPr txBox="1">
            <a:spLocks noChangeArrowheads="1"/>
          </p:cNvSpPr>
          <p:nvPr/>
        </p:nvSpPr>
        <p:spPr bwMode="auto">
          <a:xfrm>
            <a:off x="575371" y="677888"/>
            <a:ext cx="8100000" cy="230832"/>
          </a:xfrm>
          <a:prstGeom prst="rect">
            <a:avLst/>
          </a:prstGeom>
          <a:solidFill>
            <a:schemeClr val="bg1">
              <a:lumMod val="95000"/>
            </a:schemeClr>
          </a:solidFill>
          <a:ln w="9525">
            <a:solidFill>
              <a:srgbClr val="000000"/>
            </a:solidFill>
            <a:miter lim="800000"/>
            <a:headEnd/>
            <a:tailEnd/>
          </a:ln>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s-ES" altLang="es-MX" sz="900" b="1" dirty="0" smtClean="0"/>
              <a:t>11.6  </a:t>
            </a:r>
            <a:r>
              <a:rPr lang="es-ES" altLang="es-MX" sz="900" b="1" dirty="0" smtClean="0"/>
              <a:t>AUTOEVALUACIÓN 11.1:  </a:t>
            </a:r>
            <a:r>
              <a:rPr lang="es-ES" altLang="es-MX" sz="900" b="1" dirty="0"/>
              <a:t>INVENTARIO </a:t>
            </a:r>
            <a:r>
              <a:rPr lang="es-ES" altLang="es-MX" sz="900" b="1" i="1" dirty="0"/>
              <a:t>NOVACO</a:t>
            </a:r>
            <a:r>
              <a:rPr lang="es-ES" altLang="es-MX" sz="900" b="1" dirty="0"/>
              <a:t> DE LA IRA</a:t>
            </a:r>
          </a:p>
        </p:txBody>
      </p:sp>
      <p:graphicFrame>
        <p:nvGraphicFramePr>
          <p:cNvPr id="5" name="Tabla 4"/>
          <p:cNvGraphicFramePr>
            <a:graphicFrameLocks noGrp="1"/>
          </p:cNvGraphicFramePr>
          <p:nvPr>
            <p:extLst/>
          </p:nvPr>
        </p:nvGraphicFramePr>
        <p:xfrm>
          <a:off x="575371" y="969928"/>
          <a:ext cx="8100000" cy="370840"/>
        </p:xfrm>
        <a:graphic>
          <a:graphicData uri="http://schemas.openxmlformats.org/drawingml/2006/table">
            <a:tbl>
              <a:tblPr firstRow="1" bandRow="1">
                <a:tableStyleId>{5C22544A-7EE6-4342-B048-85BDC9FD1C3A}</a:tableStyleId>
              </a:tblPr>
              <a:tblGrid>
                <a:gridCol w="468237">
                  <a:extLst>
                    <a:ext uri="{9D8B030D-6E8A-4147-A177-3AD203B41FA5}">
                      <a16:colId xmlns:a16="http://schemas.microsoft.com/office/drawing/2014/main" val="2538877645"/>
                    </a:ext>
                  </a:extLst>
                </a:gridCol>
                <a:gridCol w="7631763">
                  <a:extLst>
                    <a:ext uri="{9D8B030D-6E8A-4147-A177-3AD203B41FA5}">
                      <a16:colId xmlns:a16="http://schemas.microsoft.com/office/drawing/2014/main" val="4228474276"/>
                    </a:ext>
                  </a:extLst>
                </a:gridCol>
              </a:tblGrid>
              <a:tr h="370840">
                <a:tc>
                  <a:txBody>
                    <a:bodyPr/>
                    <a:lstStyle/>
                    <a:p>
                      <a:pPr algn="ctr"/>
                      <a:r>
                        <a:rPr lang="es-MX" sz="1050" dirty="0" smtClean="0">
                          <a:solidFill>
                            <a:srgbClr val="C00000"/>
                          </a:solidFill>
                        </a:rPr>
                        <a:t>1</a:t>
                      </a:r>
                      <a:endParaRPr lang="es-MX" sz="1050" dirty="0">
                        <a:solidFill>
                          <a:srgbClr val="C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altLang="es-MX" sz="800" b="0" dirty="0" smtClean="0">
                          <a:solidFill>
                            <a:schemeClr val="tx1"/>
                          </a:solidFill>
                          <a:latin typeface="Arial" panose="020B0604020202020204" pitchFamily="34" charset="0"/>
                          <a:cs typeface="Arial" panose="020B0604020202020204" pitchFamily="34" charset="0"/>
                        </a:rPr>
                        <a:t>Lea con atención la lista de situaciones potencialmente irritantes que se describen a continuación. En las columnas en blanco anote el valor</a:t>
                      </a:r>
                      <a:r>
                        <a:rPr lang="es-ES" altLang="es-MX" sz="800" b="0" dirty="0" smtClean="0">
                          <a:solidFill>
                            <a:schemeClr val="tx1"/>
                          </a:solidFill>
                          <a:latin typeface="Arial" panose="020B0604020202020204" pitchFamily="34" charset="0"/>
                          <a:cs typeface="Arial" panose="020B0604020202020204" pitchFamily="34" charset="0"/>
                          <a:sym typeface="Wingdings 2" panose="05020102010507070707" pitchFamily="18" charset="2"/>
                        </a:rPr>
                        <a:t>  de aquel grado que cree que sentiría o ha sentido en cada situación</a:t>
                      </a:r>
                      <a:r>
                        <a:rPr lang="es-ES" altLang="es-MX" sz="800" b="0" baseline="0" dirty="0" smtClean="0">
                          <a:solidFill>
                            <a:schemeClr val="tx1"/>
                          </a:solidFill>
                          <a:latin typeface="Arial" panose="020B0604020202020204" pitchFamily="34" charset="0"/>
                          <a:cs typeface="Arial" panose="020B0604020202020204" pitchFamily="34" charset="0"/>
                          <a:sym typeface="Wingdings 2" panose="05020102010507070707" pitchFamily="18" charset="2"/>
                        </a:rPr>
                        <a:t> </a:t>
                      </a:r>
                      <a:r>
                        <a:rPr lang="es-ES" altLang="es-MX" sz="800" b="0" dirty="0" smtClean="0">
                          <a:solidFill>
                            <a:schemeClr val="tx1"/>
                          </a:solidFill>
                          <a:latin typeface="Arial" panose="020B0604020202020204" pitchFamily="34" charset="0"/>
                          <a:cs typeface="Arial" panose="020B0604020202020204" pitchFamily="34" charset="0"/>
                          <a:sym typeface="Wingdings 2" panose="05020102010507070707" pitchFamily="18" charset="2"/>
                        </a:rPr>
                        <a:t>como los descritos o ya</a:t>
                      </a:r>
                      <a:r>
                        <a:rPr lang="es-ES" altLang="es-MX" sz="800" b="0" baseline="0" dirty="0" smtClean="0">
                          <a:solidFill>
                            <a:schemeClr val="tx1"/>
                          </a:solidFill>
                          <a:latin typeface="Arial" panose="020B0604020202020204" pitchFamily="34" charset="0"/>
                          <a:cs typeface="Arial" panose="020B0604020202020204" pitchFamily="34" charset="0"/>
                          <a:sym typeface="Wingdings 2" panose="05020102010507070707" pitchFamily="18" charset="2"/>
                        </a:rPr>
                        <a:t> sea </a:t>
                      </a:r>
                      <a:r>
                        <a:rPr lang="es-ES" altLang="es-MX" sz="800" b="0" dirty="0" smtClean="0">
                          <a:solidFill>
                            <a:schemeClr val="tx1"/>
                          </a:solidFill>
                          <a:latin typeface="Arial" panose="020B0604020202020204" pitchFamily="34" charset="0"/>
                          <a:cs typeface="Arial" panose="020B0604020202020204" pitchFamily="34" charset="0"/>
                          <a:sym typeface="Wingdings 2" panose="05020102010507070707" pitchFamily="18" charset="2"/>
                        </a:rPr>
                        <a:t>parecidos</a:t>
                      </a:r>
                      <a:r>
                        <a:rPr lang="es-ES" altLang="es-MX" sz="800" b="0" baseline="0" dirty="0" smtClean="0">
                          <a:solidFill>
                            <a:schemeClr val="tx1"/>
                          </a:solidFill>
                          <a:latin typeface="Arial" panose="020B0604020202020204" pitchFamily="34" charset="0"/>
                          <a:cs typeface="Arial" panose="020B0604020202020204" pitchFamily="34" charset="0"/>
                          <a:sym typeface="Wingdings 2" panose="05020102010507070707" pitchFamily="18" charset="2"/>
                        </a:rPr>
                        <a:t>.</a:t>
                      </a:r>
                      <a:endParaRPr lang="es-ES" altLang="es-MX" sz="800" b="0" i="1" dirty="0" smtClean="0">
                        <a:solidFill>
                          <a:schemeClr val="tx1"/>
                        </a:solidFill>
                        <a:latin typeface="Arial" panose="020B0604020202020204" pitchFamily="34" charset="0"/>
                        <a:cs typeface="Arial" panose="020B0604020202020204" pitchFamily="34" charset="0"/>
                        <a:sym typeface="Wingdings" panose="05000000000000000000" pitchFamily="2" charset="2"/>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82667342"/>
                  </a:ext>
                </a:extLst>
              </a:tr>
            </a:tbl>
          </a:graphicData>
        </a:graphic>
      </p:graphicFrame>
      <p:graphicFrame>
        <p:nvGraphicFramePr>
          <p:cNvPr id="6" name="2 Tabla"/>
          <p:cNvGraphicFramePr>
            <a:graphicFrameLocks noGrp="1"/>
          </p:cNvGraphicFramePr>
          <p:nvPr>
            <p:extLst/>
          </p:nvPr>
        </p:nvGraphicFramePr>
        <p:xfrm>
          <a:off x="575371" y="213526"/>
          <a:ext cx="8100000" cy="407162"/>
        </p:xfrm>
        <a:graphic>
          <a:graphicData uri="http://schemas.openxmlformats.org/drawingml/2006/table">
            <a:tbl>
              <a:tblPr/>
              <a:tblGrid>
                <a:gridCol w="853569">
                  <a:extLst>
                    <a:ext uri="{9D8B030D-6E8A-4147-A177-3AD203B41FA5}">
                      <a16:colId xmlns:a16="http://schemas.microsoft.com/office/drawing/2014/main" val="20000"/>
                    </a:ext>
                  </a:extLst>
                </a:gridCol>
                <a:gridCol w="3026935">
                  <a:extLst>
                    <a:ext uri="{9D8B030D-6E8A-4147-A177-3AD203B41FA5}">
                      <a16:colId xmlns:a16="http://schemas.microsoft.com/office/drawing/2014/main" val="20001"/>
                    </a:ext>
                  </a:extLst>
                </a:gridCol>
                <a:gridCol w="708777">
                  <a:extLst>
                    <a:ext uri="{9D8B030D-6E8A-4147-A177-3AD203B41FA5}">
                      <a16:colId xmlns:a16="http://schemas.microsoft.com/office/drawing/2014/main" val="20002"/>
                    </a:ext>
                  </a:extLst>
                </a:gridCol>
                <a:gridCol w="1049448">
                  <a:extLst>
                    <a:ext uri="{9D8B030D-6E8A-4147-A177-3AD203B41FA5}">
                      <a16:colId xmlns:a16="http://schemas.microsoft.com/office/drawing/2014/main" val="20003"/>
                    </a:ext>
                  </a:extLst>
                </a:gridCol>
                <a:gridCol w="888008">
                  <a:extLst>
                    <a:ext uri="{9D8B030D-6E8A-4147-A177-3AD203B41FA5}">
                      <a16:colId xmlns:a16="http://schemas.microsoft.com/office/drawing/2014/main" val="20005"/>
                    </a:ext>
                  </a:extLst>
                </a:gridCol>
                <a:gridCol w="565102">
                  <a:extLst>
                    <a:ext uri="{9D8B030D-6E8A-4147-A177-3AD203B41FA5}">
                      <a16:colId xmlns:a16="http://schemas.microsoft.com/office/drawing/2014/main" val="20007"/>
                    </a:ext>
                  </a:extLst>
                </a:gridCol>
                <a:gridCol w="242173">
                  <a:extLst>
                    <a:ext uri="{9D8B030D-6E8A-4147-A177-3AD203B41FA5}">
                      <a16:colId xmlns:a16="http://schemas.microsoft.com/office/drawing/2014/main" val="20008"/>
                    </a:ext>
                  </a:extLst>
                </a:gridCol>
                <a:gridCol w="449352">
                  <a:extLst>
                    <a:ext uri="{9D8B030D-6E8A-4147-A177-3AD203B41FA5}">
                      <a16:colId xmlns:a16="http://schemas.microsoft.com/office/drawing/2014/main" val="3157928155"/>
                    </a:ext>
                  </a:extLst>
                </a:gridCol>
                <a:gridCol w="316636">
                  <a:extLst>
                    <a:ext uri="{9D8B030D-6E8A-4147-A177-3AD203B41FA5}">
                      <a16:colId xmlns:a16="http://schemas.microsoft.com/office/drawing/2014/main" val="1722002891"/>
                    </a:ext>
                  </a:extLst>
                </a:gridCol>
              </a:tblGrid>
              <a:tr h="180000">
                <a:tc gridSpan="3">
                  <a:txBody>
                    <a:bodyPr/>
                    <a:lstStyle/>
                    <a:p>
                      <a:pPr algn="ctr" rtl="0" eaLnBrk="1" fontAlgn="ctr" latinLnBrk="0" hangingPunct="1"/>
                      <a:r>
                        <a:rPr lang="es-MX" sz="800" b="1" i="0" kern="1200" baseline="0" dirty="0" smtClean="0">
                          <a:solidFill>
                            <a:schemeClr val="tx1"/>
                          </a:solidFill>
                          <a:effectLst/>
                          <a:latin typeface="+mn-lt"/>
                          <a:ea typeface="+mn-ea"/>
                          <a:cs typeface="+mn-cs"/>
                        </a:rPr>
                        <a:t>TGE -2021 – 2022. MÓDULO III.   TÉCNICAS DE NEGOCIACIÓN Y DESARROLLO PROFESIONAL</a:t>
                      </a:r>
                      <a:endParaRPr lang="es-MX" sz="800" dirty="0">
                        <a:effectLst/>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FECHA DE ENVÍ0</a:t>
                      </a:r>
                      <a:endParaRPr lang="es-MX" sz="700" b="0"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s-MX" sz="700" dirty="0">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panose="020B0604020202020204" pitchFamily="34" charset="0"/>
                          <a:cs typeface="Arial" panose="020B0604020202020204" pitchFamily="34" charset="0"/>
                        </a:rPr>
                        <a:t>HOJA</a:t>
                      </a:r>
                      <a:endParaRPr lang="es-MX" sz="700" b="0"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panose="020B0604020202020204" pitchFamily="34" charset="0"/>
                          <a:cs typeface="Arial" panose="020B0604020202020204" pitchFamily="34" charset="0"/>
                        </a:rPr>
                        <a:t>1</a:t>
                      </a:r>
                      <a:endParaRPr lang="es-MX" sz="700" b="0"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700" b="1" i="0" u="none" strike="noStrike" dirty="0" smtClean="0">
                          <a:effectLst/>
                          <a:latin typeface="Arial" panose="020B0604020202020204" pitchFamily="34" charset="0"/>
                          <a:cs typeface="Arial" panose="020B0604020202020204" pitchFamily="34" charset="0"/>
                        </a:rPr>
                        <a:t>DE</a:t>
                      </a:r>
                      <a:endParaRPr lang="es-MX" sz="700" b="1"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panose="020B0604020202020204" pitchFamily="34" charset="0"/>
                          <a:cs typeface="Arial" panose="020B0604020202020204" pitchFamily="34" charset="0"/>
                        </a:rPr>
                        <a:t>2</a:t>
                      </a:r>
                      <a:endParaRPr lang="es-MX" sz="700" b="0"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83815">
                <a:tc>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panose="020B0604020202020204" pitchFamily="34" charset="0"/>
                          <a:cs typeface="Arial" panose="020B0604020202020204" pitchFamily="34" charset="0"/>
                        </a:rPr>
                        <a:t>NOMBRE:</a:t>
                      </a: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ctr" rtl="0" eaLnBrk="1" fontAlgn="base" latinLnBrk="0" hangingPunct="1">
                        <a:spcBef>
                          <a:spcPts val="0"/>
                        </a:spcBef>
                        <a:spcAft>
                          <a:spcPts val="0"/>
                        </a:spcAft>
                      </a:pP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CARRERA</a:t>
                      </a: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MATRÍCULA</a:t>
                      </a: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4">
                  <a:txBody>
                    <a:bodyPr/>
                    <a:lstStyle/>
                    <a:p>
                      <a:pPr marL="0" algn="l" rtl="0" eaLnBrk="1" fontAlgn="ctr" latinLnBrk="0" hangingPunct="1">
                        <a:spcBef>
                          <a:spcPts val="0"/>
                        </a:spcBef>
                        <a:spcAft>
                          <a:spcPts val="0"/>
                        </a:spcAft>
                      </a:pP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1"/>
                  </a:ext>
                </a:extLst>
              </a:tr>
            </a:tbl>
          </a:graphicData>
        </a:graphic>
      </p:graphicFrame>
      <p:sp>
        <p:nvSpPr>
          <p:cNvPr id="7" name="6 Rectángulo"/>
          <p:cNvSpPr/>
          <p:nvPr/>
        </p:nvSpPr>
        <p:spPr>
          <a:xfrm>
            <a:off x="395536" y="116632"/>
            <a:ext cx="8496000" cy="6516000"/>
          </a:xfrm>
          <a:prstGeom prst="rect">
            <a:avLst/>
          </a:prstGeom>
          <a:noFill/>
          <a:ln w="6350"/>
        </p:spPr>
        <p:style>
          <a:lnRef idx="2">
            <a:schemeClr val="accent2"/>
          </a:lnRef>
          <a:fillRef idx="1">
            <a:schemeClr val="lt1"/>
          </a:fillRef>
          <a:effectRef idx="0">
            <a:schemeClr val="accent2"/>
          </a:effectRef>
          <a:fontRef idx="minor">
            <a:schemeClr val="dk1"/>
          </a:fontRef>
        </p:style>
        <p:txBody>
          <a:bodyPr rtlCol="0" anchor="ctr"/>
          <a:lstStyle/>
          <a:p>
            <a:pPr algn="ctr"/>
            <a:endParaRPr lang="es-MX" dirty="0">
              <a:solidFill>
                <a:srgbClr val="FF0000"/>
              </a:solidFill>
            </a:endParaRPr>
          </a:p>
        </p:txBody>
      </p:sp>
      <p:sp>
        <p:nvSpPr>
          <p:cNvPr id="11" name="5 Rectángulo"/>
          <p:cNvSpPr/>
          <p:nvPr/>
        </p:nvSpPr>
        <p:spPr>
          <a:xfrm>
            <a:off x="409214" y="6640784"/>
            <a:ext cx="8496000" cy="108000"/>
          </a:xfrm>
          <a:prstGeom prst="rect">
            <a:avLst/>
          </a:prstGeom>
          <a:solidFill>
            <a:schemeClr val="bg1"/>
          </a:solidFill>
          <a:ln w="12700">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b="1" i="1" dirty="0" smtClean="0">
                <a:solidFill>
                  <a:srgbClr val="FF0000"/>
                </a:solidFill>
                <a:latin typeface="Arial Narrow" panose="020B0606020202030204" pitchFamily="34" charset="0"/>
                <a:cs typeface="Arial" panose="020B0604020202020204" pitchFamily="34" charset="0"/>
              </a:rPr>
              <a:t>ANALICE Y RESUELVA  INDIVIDUALMENTE ESTA  EVALUACIÓN EN  ESTE CUESTIONARIO MODULAR CORRESPONDIENTE AL MÓDULO </a:t>
            </a:r>
            <a:r>
              <a:rPr lang="es-MX" sz="700" b="1" i="1" dirty="0" smtClean="0">
                <a:solidFill>
                  <a:srgbClr val="FF0000"/>
                </a:solidFill>
                <a:latin typeface="Arial Narrow" panose="020B0606020202030204" pitchFamily="34" charset="0"/>
                <a:cs typeface="Arial" panose="020B0604020202020204" pitchFamily="34" charset="0"/>
              </a:rPr>
              <a:t>III. </a:t>
            </a:r>
            <a:r>
              <a:rPr lang="es-MX" sz="700" b="1" i="1" dirty="0" smtClean="0">
                <a:solidFill>
                  <a:srgbClr val="FF0000"/>
                </a:solidFill>
                <a:latin typeface="Arial Narrow" panose="020B0606020202030204" pitchFamily="34" charset="0"/>
                <a:cs typeface="Arial" panose="020B0604020202020204" pitchFamily="34" charset="0"/>
              </a:rPr>
              <a:t>SI REQUIERE MÁS HOJAS, ADICIONELAS AL FINAL</a:t>
            </a:r>
            <a:endParaRPr lang="es-MX" sz="700" b="1" i="1" dirty="0">
              <a:solidFill>
                <a:srgbClr val="FF0000"/>
              </a:solidFill>
              <a:latin typeface="Arial Narrow" panose="020B0606020202030204" pitchFamily="34" charset="0"/>
              <a:cs typeface="Arial" panose="020B0604020202020204" pitchFamily="34" charset="0"/>
            </a:endParaRPr>
          </a:p>
        </p:txBody>
      </p:sp>
      <p:sp>
        <p:nvSpPr>
          <p:cNvPr id="12" name="5 Marcador de número de diapositiva"/>
          <p:cNvSpPr>
            <a:spLocks noGrp="1"/>
          </p:cNvSpPr>
          <p:nvPr>
            <p:ph type="sldNum" sz="quarter" idx="4294967295"/>
          </p:nvPr>
        </p:nvSpPr>
        <p:spPr bwMode="auto">
          <a:xfrm>
            <a:off x="6781800" y="6396434"/>
            <a:ext cx="2133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1400" b="1">
                <a:solidFill>
                  <a:schemeClr val="tx1"/>
                </a:solidFill>
                <a:latin typeface="Arial" charset="0"/>
              </a:defRPr>
            </a:lvl1pPr>
            <a:lvl2pPr marL="742950" indent="-285750" algn="ctr" eaLnBrk="0" hangingPunct="0">
              <a:defRPr sz="1400" b="1">
                <a:solidFill>
                  <a:schemeClr val="tx1"/>
                </a:solidFill>
                <a:latin typeface="Arial" charset="0"/>
              </a:defRPr>
            </a:lvl2pPr>
            <a:lvl3pPr marL="1143000" indent="-228600" algn="ctr" eaLnBrk="0" hangingPunct="0">
              <a:defRPr sz="1400" b="1">
                <a:solidFill>
                  <a:schemeClr val="tx1"/>
                </a:solidFill>
                <a:latin typeface="Arial" charset="0"/>
              </a:defRPr>
            </a:lvl3pPr>
            <a:lvl4pPr marL="1600200" indent="-228600" algn="ctr" eaLnBrk="0" hangingPunct="0">
              <a:defRPr sz="1400" b="1">
                <a:solidFill>
                  <a:schemeClr val="tx1"/>
                </a:solidFill>
                <a:latin typeface="Arial" charset="0"/>
              </a:defRPr>
            </a:lvl4pPr>
            <a:lvl5pPr marL="2057400" indent="-228600" algn="ctr" eaLnBrk="0" hangingPunct="0">
              <a:defRPr sz="1400" b="1">
                <a:solidFill>
                  <a:schemeClr val="tx1"/>
                </a:solidFill>
                <a:latin typeface="Arial" charset="0"/>
              </a:defRPr>
            </a:lvl5pPr>
            <a:lvl6pPr marL="2514600" indent="-228600" algn="ctr" eaLnBrk="0" fontAlgn="base" hangingPunct="0">
              <a:spcBef>
                <a:spcPct val="0"/>
              </a:spcBef>
              <a:spcAft>
                <a:spcPct val="0"/>
              </a:spcAft>
              <a:defRPr sz="1400" b="1">
                <a:solidFill>
                  <a:schemeClr val="tx1"/>
                </a:solidFill>
                <a:latin typeface="Arial" charset="0"/>
              </a:defRPr>
            </a:lvl6pPr>
            <a:lvl7pPr marL="2971800" indent="-228600" algn="ctr" eaLnBrk="0" fontAlgn="base" hangingPunct="0">
              <a:spcBef>
                <a:spcPct val="0"/>
              </a:spcBef>
              <a:spcAft>
                <a:spcPct val="0"/>
              </a:spcAft>
              <a:defRPr sz="1400" b="1">
                <a:solidFill>
                  <a:schemeClr val="tx1"/>
                </a:solidFill>
                <a:latin typeface="Arial" charset="0"/>
              </a:defRPr>
            </a:lvl7pPr>
            <a:lvl8pPr marL="3429000" indent="-228600" algn="ctr" eaLnBrk="0" fontAlgn="base" hangingPunct="0">
              <a:spcBef>
                <a:spcPct val="0"/>
              </a:spcBef>
              <a:spcAft>
                <a:spcPct val="0"/>
              </a:spcAft>
              <a:defRPr sz="1400" b="1">
                <a:solidFill>
                  <a:schemeClr val="tx1"/>
                </a:solidFill>
                <a:latin typeface="Arial" charset="0"/>
              </a:defRPr>
            </a:lvl8pPr>
            <a:lvl9pPr marL="3886200" indent="-228600" algn="ctr" eaLnBrk="0" fontAlgn="base" hangingPunct="0">
              <a:spcBef>
                <a:spcPct val="0"/>
              </a:spcBef>
              <a:spcAft>
                <a:spcPct val="0"/>
              </a:spcAft>
              <a:defRPr sz="1400" b="1">
                <a:solidFill>
                  <a:schemeClr val="tx1"/>
                </a:solidFill>
                <a:latin typeface="Arial" charset="0"/>
              </a:defRPr>
            </a:lvl9pPr>
          </a:lstStyle>
          <a:p>
            <a:pPr algn="r" eaLnBrk="1" hangingPunct="1">
              <a:defRPr/>
            </a:pPr>
            <a:r>
              <a:rPr lang="es-ES" sz="900" b="0" dirty="0" smtClean="0">
                <a:latin typeface="+mn-lt"/>
              </a:rPr>
              <a:t>10</a:t>
            </a:r>
            <a:endParaRPr lang="es-ES" sz="900" b="0" dirty="0" smtClean="0">
              <a:latin typeface="+mn-lt"/>
            </a:endParaRPr>
          </a:p>
        </p:txBody>
      </p:sp>
    </p:spTree>
    <p:extLst>
      <p:ext uri="{BB962C8B-B14F-4D97-AF65-F5344CB8AC3E}">
        <p14:creationId xmlns:p14="http://schemas.microsoft.com/office/powerpoint/2010/main" val="2956362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74958" name="Group 142"/>
          <p:cNvGraphicFramePr>
            <a:graphicFrameLocks noGrp="1"/>
          </p:cNvGraphicFramePr>
          <p:nvPr>
            <p:extLst/>
          </p:nvPr>
        </p:nvGraphicFramePr>
        <p:xfrm>
          <a:off x="467544" y="1047950"/>
          <a:ext cx="8244000" cy="2093018"/>
        </p:xfrm>
        <a:graphic>
          <a:graphicData uri="http://schemas.openxmlformats.org/drawingml/2006/table">
            <a:tbl>
              <a:tblPr/>
              <a:tblGrid>
                <a:gridCol w="324000">
                  <a:extLst>
                    <a:ext uri="{9D8B030D-6E8A-4147-A177-3AD203B41FA5}">
                      <a16:colId xmlns:a16="http://schemas.microsoft.com/office/drawing/2014/main" val="20000"/>
                    </a:ext>
                  </a:extLst>
                </a:gridCol>
                <a:gridCol w="4752000">
                  <a:extLst>
                    <a:ext uri="{9D8B030D-6E8A-4147-A177-3AD203B41FA5}">
                      <a16:colId xmlns:a16="http://schemas.microsoft.com/office/drawing/2014/main" val="20001"/>
                    </a:ext>
                  </a:extLst>
                </a:gridCol>
                <a:gridCol w="648000">
                  <a:extLst>
                    <a:ext uri="{9D8B030D-6E8A-4147-A177-3AD203B41FA5}">
                      <a16:colId xmlns:a16="http://schemas.microsoft.com/office/drawing/2014/main" val="20002"/>
                    </a:ext>
                  </a:extLst>
                </a:gridCol>
                <a:gridCol w="648000">
                  <a:extLst>
                    <a:ext uri="{9D8B030D-6E8A-4147-A177-3AD203B41FA5}">
                      <a16:colId xmlns:a16="http://schemas.microsoft.com/office/drawing/2014/main" val="20003"/>
                    </a:ext>
                  </a:extLst>
                </a:gridCol>
                <a:gridCol w="648000">
                  <a:extLst>
                    <a:ext uri="{9D8B030D-6E8A-4147-A177-3AD203B41FA5}">
                      <a16:colId xmlns:a16="http://schemas.microsoft.com/office/drawing/2014/main" val="20004"/>
                    </a:ext>
                  </a:extLst>
                </a:gridCol>
                <a:gridCol w="648000">
                  <a:extLst>
                    <a:ext uri="{9D8B030D-6E8A-4147-A177-3AD203B41FA5}">
                      <a16:colId xmlns:a16="http://schemas.microsoft.com/office/drawing/2014/main" val="20005"/>
                    </a:ext>
                  </a:extLst>
                </a:gridCol>
                <a:gridCol w="576000">
                  <a:extLst>
                    <a:ext uri="{9D8B030D-6E8A-4147-A177-3AD203B41FA5}">
                      <a16:colId xmlns:a16="http://schemas.microsoft.com/office/drawing/2014/main" val="20006"/>
                    </a:ext>
                  </a:extLst>
                </a:gridCol>
              </a:tblGrid>
              <a:tr h="420783">
                <a:tc gridSpan="2">
                  <a:txBody>
                    <a:bodyPr/>
                    <a:lstStyle/>
                    <a:p>
                      <a:pPr marL="0" marR="0" lvl="0" indent="0" algn="ctr" defTabSz="914400" rtl="0" eaLnBrk="1" fontAlgn="base" latinLnBrk="0" hangingPunct="1">
                        <a:lnSpc>
                          <a:spcPct val="95000"/>
                        </a:lnSpc>
                        <a:spcBef>
                          <a:spcPct val="20000"/>
                        </a:spcBef>
                        <a:spcAft>
                          <a:spcPct val="0"/>
                        </a:spcAft>
                        <a:buClrTx/>
                        <a:buSzTx/>
                        <a:buFontTx/>
                        <a:buNone/>
                        <a:tabLst/>
                      </a:pPr>
                      <a:r>
                        <a:rPr kumimoji="0" lang="es-ES_tradnl" sz="800" b="1" i="0" u="none" strike="noStrike" cap="none" normalizeH="0" baseline="0" dirty="0" smtClean="0">
                          <a:ln>
                            <a:noFill/>
                          </a:ln>
                          <a:solidFill>
                            <a:schemeClr val="tx1"/>
                          </a:solidFill>
                          <a:effectLst/>
                          <a:latin typeface="Arial" charset="0"/>
                        </a:rPr>
                        <a:t>SITUACIONES</a:t>
                      </a:r>
                      <a:endParaRPr kumimoji="0" lang="es-ES" sz="800" b="1" i="0" u="none" strike="noStrike" cap="none" normalizeH="0" baseline="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ES"/>
                    </a:p>
                  </a:txBody>
                  <a:tcPr/>
                </a:tc>
                <a:tc>
                  <a:txBody>
                    <a:bodyPr/>
                    <a:lstStyle/>
                    <a:p>
                      <a:pPr marL="0" marR="0" lvl="0" indent="0" algn="ctr" defTabSz="914400" rtl="0" eaLnBrk="1" fontAlgn="base" latinLnBrk="0" hangingPunct="1">
                        <a:lnSpc>
                          <a:spcPct val="95000"/>
                        </a:lnSpc>
                        <a:spcBef>
                          <a:spcPct val="20000"/>
                        </a:spcBef>
                        <a:spcAft>
                          <a:spcPct val="0"/>
                        </a:spcAft>
                        <a:buClrTx/>
                        <a:buSzTx/>
                        <a:buFontTx/>
                        <a:buNone/>
                        <a:tabLst/>
                      </a:pPr>
                      <a:r>
                        <a:rPr kumimoji="0" lang="es-ES_tradnl" sz="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NINGUNA  O POCA IRRITACIÓN</a:t>
                      </a:r>
                    </a:p>
                    <a:p>
                      <a:pPr marL="0" marR="0" lvl="0" indent="0" algn="ctr" defTabSz="914400" rtl="0" eaLnBrk="1" fontAlgn="base" latinLnBrk="0" hangingPunct="1">
                        <a:lnSpc>
                          <a:spcPct val="95000"/>
                        </a:lnSpc>
                        <a:spcBef>
                          <a:spcPct val="20000"/>
                        </a:spcBef>
                        <a:spcAft>
                          <a:spcPct val="0"/>
                        </a:spcAft>
                        <a:buClrTx/>
                        <a:buSzTx/>
                        <a:buFontTx/>
                        <a:buNone/>
                        <a:tabLst/>
                      </a:pPr>
                      <a:r>
                        <a:rPr kumimoji="0" lang="es-ES_tradnl" sz="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endParaRPr kumimoji="0" lang="es-ES" sz="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95000"/>
                        </a:lnSpc>
                        <a:spcBef>
                          <a:spcPct val="20000"/>
                        </a:spcBef>
                        <a:spcAft>
                          <a:spcPct val="0"/>
                        </a:spcAft>
                        <a:buClrTx/>
                        <a:buSzTx/>
                        <a:buFontTx/>
                        <a:buNone/>
                        <a:tabLst/>
                      </a:pPr>
                      <a:r>
                        <a:rPr kumimoji="0" lang="es-ES_tradnl" sz="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UN POCO</a:t>
                      </a:r>
                    </a:p>
                    <a:p>
                      <a:pPr marL="0" marR="0" lvl="0" indent="0" algn="ctr" defTabSz="914400" rtl="0" eaLnBrk="1" fontAlgn="base" latinLnBrk="0" hangingPunct="1">
                        <a:lnSpc>
                          <a:spcPct val="95000"/>
                        </a:lnSpc>
                        <a:spcBef>
                          <a:spcPct val="20000"/>
                        </a:spcBef>
                        <a:spcAft>
                          <a:spcPct val="0"/>
                        </a:spcAft>
                        <a:buClrTx/>
                        <a:buSzTx/>
                        <a:buFontTx/>
                        <a:buNone/>
                        <a:tabLst/>
                      </a:pPr>
                      <a:r>
                        <a:rPr kumimoji="0" lang="es-ES_tradnl" sz="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IRRITADO</a:t>
                      </a:r>
                    </a:p>
                    <a:p>
                      <a:pPr marL="0" marR="0" lvl="0" indent="0" algn="ctr" defTabSz="914400" rtl="0" eaLnBrk="1" fontAlgn="base" latinLnBrk="0" hangingPunct="1">
                        <a:lnSpc>
                          <a:spcPct val="95000"/>
                        </a:lnSpc>
                        <a:spcBef>
                          <a:spcPct val="20000"/>
                        </a:spcBef>
                        <a:spcAft>
                          <a:spcPct val="0"/>
                        </a:spcAft>
                        <a:buClrTx/>
                        <a:buSzTx/>
                        <a:buFontTx/>
                        <a:buNone/>
                        <a:tabLst/>
                      </a:pPr>
                      <a:r>
                        <a:rPr kumimoji="0" lang="es-ES_tradnl" sz="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a:t>
                      </a:r>
                      <a:endParaRPr kumimoji="0" lang="es-ES" sz="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95000"/>
                        </a:lnSpc>
                        <a:spcBef>
                          <a:spcPct val="20000"/>
                        </a:spcBef>
                        <a:spcAft>
                          <a:spcPct val="0"/>
                        </a:spcAft>
                        <a:buClrTx/>
                        <a:buSzTx/>
                        <a:buFontTx/>
                        <a:buNone/>
                        <a:tabLst/>
                      </a:pPr>
                      <a:r>
                        <a:rPr kumimoji="0" lang="es-ES_tradnl" sz="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MODERADA</a:t>
                      </a:r>
                    </a:p>
                    <a:p>
                      <a:pPr marL="0" marR="0" lvl="0" indent="0" algn="ctr" defTabSz="914400" rtl="0" eaLnBrk="1" fontAlgn="base" latinLnBrk="0" hangingPunct="1">
                        <a:lnSpc>
                          <a:spcPct val="95000"/>
                        </a:lnSpc>
                        <a:spcBef>
                          <a:spcPct val="20000"/>
                        </a:spcBef>
                        <a:spcAft>
                          <a:spcPct val="0"/>
                        </a:spcAft>
                        <a:buClrTx/>
                        <a:buSzTx/>
                        <a:buFontTx/>
                        <a:buNone/>
                        <a:tabLst/>
                      </a:pPr>
                      <a:r>
                        <a:rPr kumimoji="0" lang="es-ES_tradnl" sz="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MENTE</a:t>
                      </a:r>
                    </a:p>
                    <a:p>
                      <a:pPr marL="0" marR="0" lvl="0" indent="0" algn="ctr" defTabSz="914400" rtl="0" eaLnBrk="1" fontAlgn="base" latinLnBrk="0" hangingPunct="1">
                        <a:lnSpc>
                          <a:spcPct val="95000"/>
                        </a:lnSpc>
                        <a:spcBef>
                          <a:spcPct val="20000"/>
                        </a:spcBef>
                        <a:spcAft>
                          <a:spcPct val="0"/>
                        </a:spcAft>
                        <a:buClrTx/>
                        <a:buSzTx/>
                        <a:buFontTx/>
                        <a:buNone/>
                        <a:tabLst/>
                      </a:pPr>
                      <a:r>
                        <a:rPr kumimoji="0" lang="es-ES_tradnl" sz="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MOLESTO</a:t>
                      </a:r>
                    </a:p>
                    <a:p>
                      <a:pPr marL="0" marR="0" lvl="0" indent="0" algn="ctr" defTabSz="914400" rtl="0" eaLnBrk="1" fontAlgn="base" latinLnBrk="0" hangingPunct="1">
                        <a:lnSpc>
                          <a:spcPct val="95000"/>
                        </a:lnSpc>
                        <a:spcBef>
                          <a:spcPct val="20000"/>
                        </a:spcBef>
                        <a:spcAft>
                          <a:spcPct val="0"/>
                        </a:spcAft>
                        <a:buClrTx/>
                        <a:buSzTx/>
                        <a:buFontTx/>
                        <a:buNone/>
                        <a:tabLst/>
                      </a:pPr>
                      <a:r>
                        <a:rPr kumimoji="0" lang="es-ES_tradnl" sz="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a:t>
                      </a:r>
                      <a:endParaRPr kumimoji="0" lang="es-ES" sz="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95000"/>
                        </a:lnSpc>
                        <a:spcBef>
                          <a:spcPct val="20000"/>
                        </a:spcBef>
                        <a:spcAft>
                          <a:spcPct val="0"/>
                        </a:spcAft>
                        <a:buClrTx/>
                        <a:buSzTx/>
                        <a:buFontTx/>
                        <a:buNone/>
                        <a:tabLst/>
                      </a:pPr>
                      <a:r>
                        <a:rPr kumimoji="0" lang="es-ES_tradnl" sz="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BASTANTE</a:t>
                      </a:r>
                    </a:p>
                    <a:p>
                      <a:pPr marL="0" marR="0" lvl="0" indent="0" algn="ctr" defTabSz="914400" rtl="0" eaLnBrk="1" fontAlgn="base" latinLnBrk="0" hangingPunct="1">
                        <a:lnSpc>
                          <a:spcPct val="95000"/>
                        </a:lnSpc>
                        <a:spcBef>
                          <a:spcPct val="20000"/>
                        </a:spcBef>
                        <a:spcAft>
                          <a:spcPct val="0"/>
                        </a:spcAft>
                        <a:buClrTx/>
                        <a:buSzTx/>
                        <a:buFontTx/>
                        <a:buNone/>
                        <a:tabLst/>
                      </a:pPr>
                      <a:r>
                        <a:rPr kumimoji="0" lang="es-ES_tradnl" sz="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ENOJADO</a:t>
                      </a:r>
                    </a:p>
                    <a:p>
                      <a:pPr marL="0" marR="0" lvl="0" indent="0" algn="ctr" defTabSz="914400" rtl="0" eaLnBrk="1" fontAlgn="base" latinLnBrk="0" hangingPunct="1">
                        <a:lnSpc>
                          <a:spcPct val="95000"/>
                        </a:lnSpc>
                        <a:spcBef>
                          <a:spcPct val="20000"/>
                        </a:spcBef>
                        <a:spcAft>
                          <a:spcPct val="0"/>
                        </a:spcAft>
                        <a:buClrTx/>
                        <a:buSzTx/>
                        <a:buFontTx/>
                        <a:buNone/>
                        <a:tabLst/>
                      </a:pPr>
                      <a:r>
                        <a:rPr kumimoji="0" lang="es-ES_tradnl" sz="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a:t>
                      </a:r>
                      <a:endParaRPr kumimoji="0" lang="es-ES" sz="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95000"/>
                        </a:lnSpc>
                        <a:spcBef>
                          <a:spcPct val="20000"/>
                        </a:spcBef>
                        <a:spcAft>
                          <a:spcPct val="0"/>
                        </a:spcAft>
                        <a:buClrTx/>
                        <a:buSzTx/>
                        <a:buFontTx/>
                        <a:buNone/>
                        <a:tabLst/>
                      </a:pPr>
                      <a:r>
                        <a:rPr kumimoji="0" lang="es-ES_tradnl" sz="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MUY</a:t>
                      </a:r>
                    </a:p>
                    <a:p>
                      <a:pPr marL="0" marR="0" lvl="0" indent="0" algn="ctr" defTabSz="914400" rtl="0" eaLnBrk="1" fontAlgn="base" latinLnBrk="0" hangingPunct="1">
                        <a:lnSpc>
                          <a:spcPct val="95000"/>
                        </a:lnSpc>
                        <a:spcBef>
                          <a:spcPct val="20000"/>
                        </a:spcBef>
                        <a:spcAft>
                          <a:spcPct val="0"/>
                        </a:spcAft>
                        <a:buClrTx/>
                        <a:buSzTx/>
                        <a:buFontTx/>
                        <a:buNone/>
                        <a:tabLst/>
                      </a:pPr>
                      <a:r>
                        <a:rPr kumimoji="0" lang="es-ES_tradnl" sz="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ENOJADO</a:t>
                      </a:r>
                    </a:p>
                    <a:p>
                      <a:pPr marL="0" marR="0" lvl="0" indent="0" algn="ctr" defTabSz="914400" rtl="0" eaLnBrk="1" fontAlgn="base" latinLnBrk="0" hangingPunct="1">
                        <a:lnSpc>
                          <a:spcPct val="95000"/>
                        </a:lnSpc>
                        <a:spcBef>
                          <a:spcPct val="20000"/>
                        </a:spcBef>
                        <a:spcAft>
                          <a:spcPct val="0"/>
                        </a:spcAft>
                        <a:buClrTx/>
                        <a:buSzTx/>
                        <a:buFontTx/>
                        <a:buNone/>
                        <a:tabLst/>
                      </a:pPr>
                      <a:r>
                        <a:rPr kumimoji="0" lang="es-ES_tradnl" sz="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4</a:t>
                      </a:r>
                      <a:endParaRPr kumimoji="0" lang="es-ES" sz="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0"/>
                  </a:ext>
                </a:extLst>
              </a:tr>
              <a:tr h="180000">
                <a:tc>
                  <a:txBody>
                    <a:bodyPr/>
                    <a:lstStyle/>
                    <a:p>
                      <a:pPr marL="0" marR="0" indent="0" algn="ctr" rtl="0" eaLnBrk="1" fontAlgn="base" latinLnBrk="0" hangingPunct="1">
                        <a:lnSpc>
                          <a:spcPct val="90000"/>
                        </a:lnSpc>
                        <a:spcBef>
                          <a:spcPts val="144"/>
                        </a:spcBef>
                        <a:spcAft>
                          <a:spcPts val="0"/>
                        </a:spcAft>
                      </a:pPr>
                      <a:r>
                        <a:rPr lang="es-ES_tradnl" sz="800" b="0" i="0" u="none" strike="noStrike" kern="1200" baseline="0" dirty="0">
                          <a:ln>
                            <a:noFill/>
                          </a:ln>
                          <a:solidFill>
                            <a:srgbClr val="000000"/>
                          </a:solidFill>
                          <a:effectLst/>
                          <a:latin typeface="Arial" panose="020B0604020202020204" pitchFamily="34" charset="0"/>
                        </a:rPr>
                        <a:t>21.</a:t>
                      </a:r>
                      <a:endParaRPr lang="es-ES_tradnl" sz="800" b="0" i="0" u="none" strike="noStrike" dirty="0">
                        <a:effectLst/>
                        <a:latin typeface="Arial" panose="020B0604020202020204" pitchFamily="34" charset="0"/>
                      </a:endParaRPr>
                    </a:p>
                  </a:txBody>
                  <a:tcPr marL="51435" marR="51435" marT="25654" marB="2565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just" rtl="0" eaLnBrk="1" fontAlgn="base" latinLnBrk="0" hangingPunct="1">
                        <a:lnSpc>
                          <a:spcPct val="90000"/>
                        </a:lnSpc>
                        <a:spcBef>
                          <a:spcPts val="0"/>
                        </a:spcBef>
                        <a:spcAft>
                          <a:spcPts val="0"/>
                        </a:spcAft>
                      </a:pPr>
                      <a:r>
                        <a:rPr lang="es-MX" sz="800" b="0" i="0" u="none" strike="noStrike" kern="1200" baseline="0" dirty="0">
                          <a:ln>
                            <a:noFill/>
                          </a:ln>
                          <a:solidFill>
                            <a:srgbClr val="000000"/>
                          </a:solidFill>
                          <a:effectLst/>
                          <a:latin typeface="Arial" panose="020B0604020202020204" pitchFamily="34" charset="0"/>
                        </a:rPr>
                        <a:t>Necesita ir rápido a un lugar pero el vehículo de adelante va muy por debajo de la velocidad y no puede o le deja pasarlo.</a:t>
                      </a:r>
                      <a:endParaRPr lang="es-MX" sz="800" b="0" i="0" u="none" strike="noStrike" dirty="0">
                        <a:effectLst/>
                        <a:latin typeface="Arial" panose="020B0604020202020204" pitchFamily="34" charset="0"/>
                      </a:endParaRPr>
                    </a:p>
                  </a:txBody>
                  <a:tcPr marL="51435" marR="51435" marT="25654" marB="2565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00732001"/>
                  </a:ext>
                </a:extLst>
              </a:tr>
              <a:tr h="180000">
                <a:tc>
                  <a:txBody>
                    <a:bodyPr/>
                    <a:lstStyle/>
                    <a:p>
                      <a:pPr marL="0" marR="0" lvl="0" indent="0" algn="ctr" defTabSz="914400" rtl="0" eaLnBrk="1" fontAlgn="base" latinLnBrk="0" hangingPunct="1">
                        <a:lnSpc>
                          <a:spcPct val="95000"/>
                        </a:lnSpc>
                        <a:spcBef>
                          <a:spcPct val="20000"/>
                        </a:spcBef>
                        <a:spcAft>
                          <a:spcPct val="0"/>
                        </a:spcAft>
                        <a:buClrTx/>
                        <a:buSzTx/>
                        <a:buFontTx/>
                        <a:buNone/>
                        <a:tabLst/>
                      </a:pPr>
                      <a:r>
                        <a:rPr kumimoji="0" lang="es-ES_tradnl" sz="800" b="0" i="0" u="none" strike="noStrike" cap="none" normalizeH="0" baseline="0" dirty="0" smtClean="0">
                          <a:ln>
                            <a:noFill/>
                          </a:ln>
                          <a:solidFill>
                            <a:schemeClr val="tx1"/>
                          </a:solidFill>
                          <a:effectLst/>
                          <a:latin typeface="Arial" charset="0"/>
                        </a:rPr>
                        <a:t>22.</a:t>
                      </a:r>
                      <a:endParaRPr kumimoji="0" lang="es-ES" sz="800" b="0" i="0" u="none" strike="noStrike" cap="none" normalizeH="0" baseline="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base" latinLnBrk="0" hangingPunct="1">
                        <a:lnSpc>
                          <a:spcPct val="95000"/>
                        </a:lnSpc>
                        <a:spcBef>
                          <a:spcPct val="0"/>
                        </a:spcBef>
                        <a:spcAft>
                          <a:spcPct val="0"/>
                        </a:spcAft>
                        <a:buClrTx/>
                        <a:buSzTx/>
                        <a:buFontTx/>
                        <a:buNone/>
                        <a:tabLst/>
                      </a:pPr>
                      <a:r>
                        <a:rPr kumimoji="0" lang="es-ES_tradnl" sz="800" b="0" i="0" u="none" strike="noStrike" cap="none" normalizeH="0" baseline="0" dirty="0" smtClean="0">
                          <a:ln>
                            <a:noFill/>
                          </a:ln>
                          <a:solidFill>
                            <a:schemeClr val="tx1"/>
                          </a:solidFill>
                          <a:effectLst/>
                          <a:latin typeface="Arial" charset="0"/>
                        </a:rPr>
                        <a:t>Pisa un chicle, o lo ve y toca pegado en un mueble</a:t>
                      </a:r>
                      <a:endParaRPr kumimoji="0" lang="es-ES" sz="800" b="0" i="0" u="none" strike="noStrike" cap="none" normalizeH="0" baseline="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03871">
                <a:tc>
                  <a:txBody>
                    <a:bodyPr/>
                    <a:lstStyle/>
                    <a:p>
                      <a:pPr marL="0" marR="0" lvl="0" indent="0" algn="ctr" defTabSz="914400" rtl="0" eaLnBrk="1" fontAlgn="base" latinLnBrk="0" hangingPunct="1">
                        <a:lnSpc>
                          <a:spcPct val="95000"/>
                        </a:lnSpc>
                        <a:spcBef>
                          <a:spcPct val="20000"/>
                        </a:spcBef>
                        <a:spcAft>
                          <a:spcPct val="0"/>
                        </a:spcAft>
                        <a:buClrTx/>
                        <a:buSzTx/>
                        <a:buFontTx/>
                        <a:buNone/>
                        <a:tabLst/>
                      </a:pPr>
                      <a:r>
                        <a:rPr kumimoji="0" lang="es-ES_tradnl" sz="800" b="0" i="0" u="none" strike="noStrike" cap="none" normalizeH="0" baseline="0" dirty="0" smtClean="0">
                          <a:ln>
                            <a:noFill/>
                          </a:ln>
                          <a:solidFill>
                            <a:schemeClr val="tx1"/>
                          </a:solidFill>
                          <a:effectLst/>
                          <a:latin typeface="Arial" charset="0"/>
                        </a:rPr>
                        <a:t>23.</a:t>
                      </a:r>
                      <a:endParaRPr kumimoji="0" lang="es-ES" sz="800" b="0" i="0" u="none" strike="noStrike" cap="none" normalizeH="0" baseline="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base" latinLnBrk="0" hangingPunct="1">
                        <a:lnSpc>
                          <a:spcPct val="95000"/>
                        </a:lnSpc>
                        <a:spcBef>
                          <a:spcPct val="0"/>
                        </a:spcBef>
                        <a:spcAft>
                          <a:spcPct val="0"/>
                        </a:spcAft>
                        <a:buClrTx/>
                        <a:buSzTx/>
                        <a:buFontTx/>
                        <a:buNone/>
                        <a:tabLst/>
                      </a:pPr>
                      <a:r>
                        <a:rPr kumimoji="0" lang="es-ES_tradnl" sz="800" b="0" i="0" u="none" strike="noStrike" cap="none" normalizeH="0" baseline="0" dirty="0" smtClean="0">
                          <a:ln>
                            <a:noFill/>
                          </a:ln>
                          <a:solidFill>
                            <a:schemeClr val="tx1"/>
                          </a:solidFill>
                          <a:effectLst/>
                          <a:latin typeface="Arial" charset="0"/>
                        </a:rPr>
                        <a:t>Un grupito de personas se ríe cuando usted pasa junto a ellas.</a:t>
                      </a:r>
                      <a:endParaRPr kumimoji="0" lang="es-ES" sz="800" b="0" i="0" u="none" strike="noStrike" cap="none" normalizeH="0" baseline="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02973">
                <a:tc>
                  <a:txBody>
                    <a:bodyPr/>
                    <a:lstStyle/>
                    <a:p>
                      <a:pPr marL="0" marR="0" lvl="0" indent="0" algn="ctr" defTabSz="914400" rtl="0" eaLnBrk="1" fontAlgn="base" latinLnBrk="0" hangingPunct="1">
                        <a:lnSpc>
                          <a:spcPct val="95000"/>
                        </a:lnSpc>
                        <a:spcBef>
                          <a:spcPct val="20000"/>
                        </a:spcBef>
                        <a:spcAft>
                          <a:spcPct val="0"/>
                        </a:spcAft>
                        <a:buClrTx/>
                        <a:buSzTx/>
                        <a:buFontTx/>
                        <a:buNone/>
                        <a:tabLst/>
                      </a:pPr>
                      <a:r>
                        <a:rPr kumimoji="0" lang="es-ES_tradnl" sz="800" b="0" i="0" u="none" strike="noStrike" cap="none" normalizeH="0" baseline="0" dirty="0" smtClean="0">
                          <a:ln>
                            <a:noFill/>
                          </a:ln>
                          <a:solidFill>
                            <a:schemeClr val="tx1"/>
                          </a:solidFill>
                          <a:effectLst/>
                          <a:latin typeface="Arial" charset="0"/>
                        </a:rPr>
                        <a:t>24.</a:t>
                      </a:r>
                      <a:endParaRPr kumimoji="0" lang="es-ES" sz="800" b="0" i="0" u="none" strike="noStrike" cap="none" normalizeH="0" baseline="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base" latinLnBrk="0" hangingPunct="1">
                        <a:lnSpc>
                          <a:spcPct val="95000"/>
                        </a:lnSpc>
                        <a:spcBef>
                          <a:spcPct val="0"/>
                        </a:spcBef>
                        <a:spcAft>
                          <a:spcPct val="0"/>
                        </a:spcAft>
                        <a:buClrTx/>
                        <a:buSzTx/>
                        <a:buFontTx/>
                        <a:buNone/>
                        <a:tabLst/>
                      </a:pPr>
                      <a:r>
                        <a:rPr kumimoji="0" lang="es-ES_tradnl" sz="800" b="0" i="0" u="none" strike="noStrike" cap="none" normalizeH="0" baseline="0" dirty="0" smtClean="0">
                          <a:ln>
                            <a:noFill/>
                          </a:ln>
                          <a:solidFill>
                            <a:schemeClr val="tx1"/>
                          </a:solidFill>
                          <a:effectLst/>
                          <a:latin typeface="Arial" charset="0"/>
                        </a:rPr>
                        <a:t>En un apuro por ir a un lugar, se engancha su ropa y se le rasga.</a:t>
                      </a:r>
                      <a:endParaRPr kumimoji="0" lang="es-ES" sz="800" b="0" i="0" u="none" strike="noStrike" cap="none" normalizeH="0" baseline="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46627">
                <a:tc>
                  <a:txBody>
                    <a:bodyPr/>
                    <a:lstStyle/>
                    <a:p>
                      <a:pPr marL="0" marR="0" lvl="0" indent="0" algn="ctr" defTabSz="914400" rtl="0" eaLnBrk="1" fontAlgn="base" latinLnBrk="0" hangingPunct="1">
                        <a:lnSpc>
                          <a:spcPct val="95000"/>
                        </a:lnSpc>
                        <a:spcBef>
                          <a:spcPct val="20000"/>
                        </a:spcBef>
                        <a:spcAft>
                          <a:spcPct val="0"/>
                        </a:spcAft>
                        <a:buClrTx/>
                        <a:buSzTx/>
                        <a:buFontTx/>
                        <a:buNone/>
                        <a:tabLst/>
                      </a:pPr>
                      <a:r>
                        <a:rPr kumimoji="0" lang="es-ES_tradnl" sz="800" b="0" i="0" u="none" strike="noStrike" cap="none" normalizeH="0" baseline="0" dirty="0" smtClean="0">
                          <a:ln>
                            <a:noFill/>
                          </a:ln>
                          <a:solidFill>
                            <a:schemeClr val="tx1"/>
                          </a:solidFill>
                          <a:effectLst/>
                          <a:latin typeface="Arial" charset="0"/>
                        </a:rPr>
                        <a:t>25.</a:t>
                      </a:r>
                      <a:endParaRPr kumimoji="0" lang="es-ES" sz="800" b="0" i="0" u="none" strike="noStrike" cap="none" normalizeH="0" baseline="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base" latinLnBrk="0" hangingPunct="1">
                        <a:lnSpc>
                          <a:spcPct val="95000"/>
                        </a:lnSpc>
                        <a:spcBef>
                          <a:spcPct val="0"/>
                        </a:spcBef>
                        <a:spcAft>
                          <a:spcPct val="0"/>
                        </a:spcAft>
                        <a:buClrTx/>
                        <a:buSzTx/>
                        <a:buFontTx/>
                        <a:buNone/>
                        <a:tabLst/>
                      </a:pPr>
                      <a:r>
                        <a:rPr kumimoji="0" lang="es-ES_tradnl" sz="800" b="0" i="0" u="none" strike="noStrike" cap="none" normalizeH="0" baseline="0" dirty="0" smtClean="0">
                          <a:ln>
                            <a:noFill/>
                          </a:ln>
                          <a:solidFill>
                            <a:schemeClr val="tx1"/>
                          </a:solidFill>
                          <a:effectLst/>
                          <a:latin typeface="Arial" charset="0"/>
                        </a:rPr>
                        <a:t>Usa todo el cambio, el crédito o prepago, para hacer una llamada pero lo dejan esperando sin que le conteste a quién le quiere o le urge hablar.</a:t>
                      </a:r>
                      <a:endParaRPr kumimoji="0" lang="es-ES" sz="800" b="0" i="0" u="none" strike="noStrike" cap="none" normalizeH="0" baseline="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16000">
                <a:tc gridSpan="2">
                  <a:txBody>
                    <a:bodyPr/>
                    <a:lstStyle/>
                    <a:p>
                      <a:pPr marL="0" marR="0" lvl="0" indent="0" algn="ctr" defTabSz="914400" rtl="0" eaLnBrk="1" fontAlgn="base" latinLnBrk="0" hangingPunct="1">
                        <a:lnSpc>
                          <a:spcPct val="95000"/>
                        </a:lnSpc>
                        <a:spcBef>
                          <a:spcPct val="20000"/>
                        </a:spcBef>
                        <a:spcAft>
                          <a:spcPct val="0"/>
                        </a:spcAft>
                        <a:buClrTx/>
                        <a:buSzTx/>
                        <a:buFontTx/>
                        <a:buNone/>
                        <a:tabLst/>
                      </a:pPr>
                      <a:r>
                        <a:rPr kumimoji="0" lang="es-ES_tradnl" sz="700" b="1" i="0" u="none" strike="noStrike" cap="none" normalizeH="0" baseline="0" dirty="0" smtClean="0">
                          <a:ln>
                            <a:noFill/>
                          </a:ln>
                          <a:solidFill>
                            <a:schemeClr val="tx1"/>
                          </a:solidFill>
                          <a:effectLst/>
                          <a:latin typeface="Arial" charset="0"/>
                        </a:rPr>
                        <a:t>SUB TOTALES</a:t>
                      </a:r>
                      <a:endParaRPr kumimoji="0" lang="es-ES" sz="700" b="1" i="0" u="none" strike="noStrike" cap="none" normalizeH="0" baseline="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ES"/>
                    </a:p>
                  </a:txBody>
                  <a:tcPr/>
                </a:tc>
                <a:tc>
                  <a:txBody>
                    <a:bodyPr/>
                    <a:lstStyle/>
                    <a:p>
                      <a:pPr marL="0" marR="0" lvl="0" indent="0" algn="l" defTabSz="914400" rtl="0" eaLnBrk="1" fontAlgn="base" latinLnBrk="0" hangingPunct="1">
                        <a:lnSpc>
                          <a:spcPct val="9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Tx/>
                        <a:buSzTx/>
                        <a:buFontTx/>
                        <a:buNone/>
                        <a:tabLst/>
                      </a:pPr>
                      <a:endParaRPr kumimoji="0" lang="es-ES_tradnl" sz="11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52000">
                <a:tc gridSpan="2">
                  <a:txBody>
                    <a:bodyPr/>
                    <a:lstStyle/>
                    <a:p>
                      <a:pPr marL="0" marR="0" lvl="0" indent="0" algn="ctr" defTabSz="914400" rtl="0" eaLnBrk="1" fontAlgn="base" latinLnBrk="0" hangingPunct="1">
                        <a:lnSpc>
                          <a:spcPct val="95000"/>
                        </a:lnSpc>
                        <a:spcBef>
                          <a:spcPct val="20000"/>
                        </a:spcBef>
                        <a:spcAft>
                          <a:spcPct val="0"/>
                        </a:spcAft>
                        <a:buClrTx/>
                        <a:buSzTx/>
                        <a:buFontTx/>
                        <a:buNone/>
                        <a:tabLst/>
                      </a:pPr>
                      <a:r>
                        <a:rPr kumimoji="0" lang="es-ES_tradnl" sz="700" b="1" i="0" u="none" strike="noStrike" cap="none" normalizeH="0" baseline="0" dirty="0" smtClean="0">
                          <a:ln>
                            <a:noFill/>
                          </a:ln>
                          <a:solidFill>
                            <a:schemeClr val="tx1"/>
                          </a:solidFill>
                          <a:effectLst/>
                          <a:latin typeface="Arial" charset="0"/>
                        </a:rPr>
                        <a:t>TOTAL GENERAL</a:t>
                      </a:r>
                      <a:endParaRPr kumimoji="0" lang="es-ES" sz="700" b="1" i="0" u="none" strike="noStrike" cap="none" normalizeH="0" baseline="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ES"/>
                    </a:p>
                  </a:txBody>
                  <a:tcPr/>
                </a:tc>
                <a:tc gridSpan="5">
                  <a:txBody>
                    <a:bodyPr/>
                    <a:lstStyle/>
                    <a:p>
                      <a:pPr marL="0" marR="0" lvl="0" indent="0" algn="l" defTabSz="914400" rtl="0" eaLnBrk="1" fontAlgn="base" latinLnBrk="0" hangingPunct="1">
                        <a:lnSpc>
                          <a:spcPct val="95000"/>
                        </a:lnSpc>
                        <a:spcBef>
                          <a:spcPct val="20000"/>
                        </a:spcBef>
                        <a:spcAft>
                          <a:spcPct val="0"/>
                        </a:spcAft>
                        <a:buClrTx/>
                        <a:buSzTx/>
                        <a:buFontTx/>
                        <a:buNone/>
                        <a:tabLst/>
                      </a:pPr>
                      <a:endParaRPr kumimoji="0" lang="es-ES" sz="700" b="1" i="0" u="none" strike="noStrike" cap="none" normalizeH="0" baseline="-25000" dirty="0" smtClean="0">
                        <a:ln>
                          <a:noFill/>
                        </a:ln>
                        <a:solidFill>
                          <a:schemeClr val="tx1"/>
                        </a:solidFill>
                        <a:effectLst/>
                        <a:latin typeface="Arial" charset="0"/>
                      </a:endParaRPr>
                    </a:p>
                  </a:txBody>
                  <a:tcPr marL="51435" marR="51435" marT="25715" marB="2571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6"/>
                  </a:ext>
                </a:extLst>
              </a:tr>
            </a:tbl>
          </a:graphicData>
        </a:graphic>
      </p:graphicFrame>
      <p:graphicFrame>
        <p:nvGraphicFramePr>
          <p:cNvPr id="674955" name="Group 139"/>
          <p:cNvGraphicFramePr>
            <a:graphicFrameLocks noGrp="1"/>
          </p:cNvGraphicFramePr>
          <p:nvPr>
            <p:extLst/>
          </p:nvPr>
        </p:nvGraphicFramePr>
        <p:xfrm>
          <a:off x="467544" y="3562452"/>
          <a:ext cx="8280000" cy="1666748"/>
        </p:xfrm>
        <a:graphic>
          <a:graphicData uri="http://schemas.openxmlformats.org/drawingml/2006/table">
            <a:tbl>
              <a:tblPr/>
              <a:tblGrid>
                <a:gridCol w="573506">
                  <a:extLst>
                    <a:ext uri="{9D8B030D-6E8A-4147-A177-3AD203B41FA5}">
                      <a16:colId xmlns:a16="http://schemas.microsoft.com/office/drawing/2014/main" val="20000"/>
                    </a:ext>
                  </a:extLst>
                </a:gridCol>
                <a:gridCol w="7706494">
                  <a:extLst>
                    <a:ext uri="{9D8B030D-6E8A-4147-A177-3AD203B41FA5}">
                      <a16:colId xmlns:a16="http://schemas.microsoft.com/office/drawing/2014/main" val="20001"/>
                    </a:ext>
                  </a:extLst>
                </a:gridCol>
              </a:tblGrid>
              <a:tr h="252000">
                <a:tc gridSpan="2">
                  <a:txBody>
                    <a:bodyPr/>
                    <a:lstStyle/>
                    <a:p>
                      <a:pPr marL="0" marR="0" lvl="0" indent="0" algn="ctr" defTabSz="914400" rtl="0" eaLnBrk="1" fontAlgn="base" latinLnBrk="0" hangingPunct="1">
                        <a:lnSpc>
                          <a:spcPct val="95000"/>
                        </a:lnSpc>
                        <a:spcBef>
                          <a:spcPct val="20000"/>
                        </a:spcBef>
                        <a:spcAft>
                          <a:spcPct val="0"/>
                        </a:spcAft>
                        <a:buClrTx/>
                        <a:buSzTx/>
                        <a:buFontTx/>
                        <a:buNone/>
                        <a:tabLst/>
                      </a:pPr>
                      <a:r>
                        <a:rPr kumimoji="0" lang="es-ES" sz="800" b="1" i="0" u="none" strike="noStrike" cap="none" normalizeH="0" baseline="0" dirty="0" smtClean="0">
                          <a:ln>
                            <a:noFill/>
                          </a:ln>
                          <a:solidFill>
                            <a:schemeClr val="tx1"/>
                          </a:solidFill>
                          <a:effectLst/>
                          <a:latin typeface="Arial Narrow" pitchFamily="34" charset="0"/>
                        </a:rPr>
                        <a:t>INTERPRETACIÓN</a:t>
                      </a:r>
                    </a:p>
                  </a:txBody>
                  <a:tcPr marL="51435" marR="51435" marT="25726" marB="25726"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pPr marL="0" marR="0" lvl="0" indent="0" algn="just" defTabSz="914400" rtl="0" eaLnBrk="1" fontAlgn="base" latinLnBrk="0" hangingPunct="1">
                        <a:lnSpc>
                          <a:spcPct val="95000"/>
                        </a:lnSpc>
                        <a:spcBef>
                          <a:spcPct val="20000"/>
                        </a:spcBef>
                        <a:spcAft>
                          <a:spcPct val="0"/>
                        </a:spcAft>
                        <a:buClrTx/>
                        <a:buSzTx/>
                        <a:buFontTx/>
                        <a:buNone/>
                        <a:tabLst/>
                      </a:pPr>
                      <a:endPar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51435" marR="51435" marT="25726" marB="25726"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4774977"/>
                  </a:ext>
                </a:extLst>
              </a:tr>
              <a:tr h="252000">
                <a:tc>
                  <a:txBody>
                    <a:bodyPr/>
                    <a:lstStyle/>
                    <a:p>
                      <a:pPr marL="0" marR="0" lvl="0" indent="0" algn="ctr" defTabSz="914400" rtl="0" eaLnBrk="1" fontAlgn="base" latinLnBrk="0" hangingPunct="1">
                        <a:lnSpc>
                          <a:spcPct val="95000"/>
                        </a:lnSpc>
                        <a:spcBef>
                          <a:spcPct val="20000"/>
                        </a:spcBef>
                        <a:spcAft>
                          <a:spcPct val="0"/>
                        </a:spcAft>
                        <a:buClrTx/>
                        <a:buSzTx/>
                        <a:buFontTx/>
                        <a:buNone/>
                        <a:tabLst/>
                      </a:pPr>
                      <a:r>
                        <a:rPr kumimoji="0" lang="es-ES_tradnl" sz="800" b="1" i="0" u="none" strike="noStrike" cap="none" normalizeH="0" baseline="0" dirty="0" smtClean="0">
                          <a:ln>
                            <a:noFill/>
                          </a:ln>
                          <a:solidFill>
                            <a:schemeClr val="tx1"/>
                          </a:solidFill>
                          <a:effectLst/>
                          <a:latin typeface="Arial Narrow" pitchFamily="34" charset="0"/>
                        </a:rPr>
                        <a:t>0-45</a:t>
                      </a:r>
                      <a:endParaRPr kumimoji="0" lang="es-ES" sz="800" b="1" i="0" u="none" strike="noStrike" cap="none" normalizeH="0" baseline="0" dirty="0" smtClean="0">
                        <a:ln>
                          <a:noFill/>
                        </a:ln>
                        <a:solidFill>
                          <a:schemeClr val="tx1"/>
                        </a:solidFill>
                        <a:effectLst/>
                        <a:latin typeface="Arial Narrow" pitchFamily="34" charset="0"/>
                      </a:endParaRPr>
                    </a:p>
                  </a:txBody>
                  <a:tcPr marL="51435" marR="51435" marT="25726" marB="25726"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95000"/>
                        </a:lnSpc>
                        <a:spcBef>
                          <a:spcPct val="20000"/>
                        </a:spcBef>
                        <a:spcAft>
                          <a:spcPct val="0"/>
                        </a:spcAft>
                        <a:buClrTx/>
                        <a:buSzTx/>
                        <a:buFontTx/>
                        <a:buNone/>
                        <a:tabLst/>
                      </a:pPr>
                      <a:r>
                        <a:rPr kumimoji="0" lang="es-ES_tradnl"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La cantidad de ira y molestia que generalmente siente es notablemente baja. Pocas personas tendrían tan bajo puntaje.</a:t>
                      </a:r>
                      <a:endPar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51435" marR="51435" marT="25726" marB="25726"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0"/>
                  </a:ext>
                </a:extLst>
              </a:tr>
              <a:tr h="216000">
                <a:tc>
                  <a:txBody>
                    <a:bodyPr/>
                    <a:lstStyle/>
                    <a:p>
                      <a:pPr marL="0" marR="0" lvl="0" indent="0" algn="ctr" defTabSz="914400" rtl="0" eaLnBrk="1" fontAlgn="base" latinLnBrk="0" hangingPunct="1">
                        <a:lnSpc>
                          <a:spcPct val="95000"/>
                        </a:lnSpc>
                        <a:spcBef>
                          <a:spcPct val="20000"/>
                        </a:spcBef>
                        <a:spcAft>
                          <a:spcPct val="0"/>
                        </a:spcAft>
                        <a:buClrTx/>
                        <a:buSzTx/>
                        <a:buFontTx/>
                        <a:buNone/>
                        <a:tabLst/>
                      </a:pPr>
                      <a:r>
                        <a:rPr kumimoji="0" lang="es-ES_tradnl" sz="800" b="1" i="0" u="none" strike="noStrike" cap="none" normalizeH="0" baseline="0" dirty="0" smtClean="0">
                          <a:ln>
                            <a:noFill/>
                          </a:ln>
                          <a:solidFill>
                            <a:schemeClr val="tx1"/>
                          </a:solidFill>
                          <a:effectLst/>
                          <a:latin typeface="Arial Narrow" pitchFamily="34" charset="0"/>
                        </a:rPr>
                        <a:t>46-55</a:t>
                      </a:r>
                      <a:endParaRPr kumimoji="0" lang="es-ES" sz="800" b="1" i="0" u="none" strike="noStrike" cap="none" normalizeH="0" baseline="0" dirty="0" smtClean="0">
                        <a:ln>
                          <a:noFill/>
                        </a:ln>
                        <a:solidFill>
                          <a:schemeClr val="tx1"/>
                        </a:solidFill>
                        <a:effectLst/>
                        <a:latin typeface="Arial Narrow" pitchFamily="34" charset="0"/>
                      </a:endParaRPr>
                    </a:p>
                  </a:txBody>
                  <a:tcPr marL="51435" marR="51435" marT="25726" marB="25726"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95000"/>
                        </a:lnSpc>
                        <a:spcBef>
                          <a:spcPct val="20000"/>
                        </a:spcBef>
                        <a:spcAft>
                          <a:spcPct val="0"/>
                        </a:spcAft>
                        <a:buClrTx/>
                        <a:buSzTx/>
                        <a:buFontTx/>
                        <a:buNone/>
                        <a:tabLst/>
                      </a:pPr>
                      <a:r>
                        <a:rPr kumimoji="0" lang="es-ES_tradnl"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Es mucho más pacífico que la persona promedio.</a:t>
                      </a:r>
                      <a:endPar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51435" marR="51435" marT="25726" marB="25726"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1"/>
                  </a:ext>
                </a:extLst>
              </a:tr>
              <a:tr h="216000">
                <a:tc>
                  <a:txBody>
                    <a:bodyPr/>
                    <a:lstStyle/>
                    <a:p>
                      <a:pPr marL="0" marR="0" lvl="0" indent="0" algn="ctr" defTabSz="914400" rtl="0" eaLnBrk="1" fontAlgn="base" latinLnBrk="0" hangingPunct="1">
                        <a:lnSpc>
                          <a:spcPct val="95000"/>
                        </a:lnSpc>
                        <a:spcBef>
                          <a:spcPct val="20000"/>
                        </a:spcBef>
                        <a:spcAft>
                          <a:spcPct val="0"/>
                        </a:spcAft>
                        <a:buClrTx/>
                        <a:buSzTx/>
                        <a:buFontTx/>
                        <a:buNone/>
                        <a:tabLst/>
                      </a:pPr>
                      <a:r>
                        <a:rPr kumimoji="0" lang="es-ES_tradnl" sz="800" b="1" i="0" u="none" strike="noStrike" cap="none" normalizeH="0" baseline="0" dirty="0" smtClean="0">
                          <a:ln>
                            <a:noFill/>
                          </a:ln>
                          <a:solidFill>
                            <a:schemeClr val="tx1"/>
                          </a:solidFill>
                          <a:effectLst/>
                          <a:latin typeface="Arial Narrow" pitchFamily="34" charset="0"/>
                        </a:rPr>
                        <a:t>56-75</a:t>
                      </a:r>
                      <a:endParaRPr kumimoji="0" lang="es-ES" sz="800" b="1" i="0" u="none" strike="noStrike" cap="none" normalizeH="0" baseline="0" dirty="0" smtClean="0">
                        <a:ln>
                          <a:noFill/>
                        </a:ln>
                        <a:solidFill>
                          <a:schemeClr val="tx1"/>
                        </a:solidFill>
                        <a:effectLst/>
                        <a:latin typeface="Arial Narrow" pitchFamily="34" charset="0"/>
                      </a:endParaRPr>
                    </a:p>
                  </a:txBody>
                  <a:tcPr marL="51435" marR="51435" marT="25726" marB="25726"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95000"/>
                        </a:lnSpc>
                        <a:spcBef>
                          <a:spcPct val="20000"/>
                        </a:spcBef>
                        <a:spcAft>
                          <a:spcPct val="0"/>
                        </a:spcAft>
                        <a:buClrTx/>
                        <a:buSzTx/>
                        <a:buFontTx/>
                        <a:buNone/>
                        <a:tabLst/>
                      </a:pPr>
                      <a:r>
                        <a:rPr kumimoji="0" lang="es-ES_tradnl"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Responde a las molestias de la vida con una cantidad promedio de ira.</a:t>
                      </a:r>
                      <a:endPar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51435" marR="51435" marT="25726" marB="25726"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2"/>
                  </a:ext>
                </a:extLst>
              </a:tr>
              <a:tr h="216000">
                <a:tc>
                  <a:txBody>
                    <a:bodyPr/>
                    <a:lstStyle/>
                    <a:p>
                      <a:pPr marL="0" marR="0" lvl="0" indent="0" algn="ctr" defTabSz="914400" rtl="0" eaLnBrk="1" fontAlgn="base" latinLnBrk="0" hangingPunct="1">
                        <a:lnSpc>
                          <a:spcPct val="95000"/>
                        </a:lnSpc>
                        <a:spcBef>
                          <a:spcPct val="20000"/>
                        </a:spcBef>
                        <a:spcAft>
                          <a:spcPct val="0"/>
                        </a:spcAft>
                        <a:buClrTx/>
                        <a:buSzTx/>
                        <a:buFontTx/>
                        <a:buNone/>
                        <a:tabLst/>
                      </a:pPr>
                      <a:r>
                        <a:rPr kumimoji="0" lang="es-ES_tradnl" sz="800" b="1" i="0" u="none" strike="noStrike" cap="none" normalizeH="0" baseline="0" dirty="0" smtClean="0">
                          <a:ln>
                            <a:noFill/>
                          </a:ln>
                          <a:solidFill>
                            <a:schemeClr val="tx1"/>
                          </a:solidFill>
                          <a:effectLst/>
                          <a:latin typeface="Arial Narrow" pitchFamily="34" charset="0"/>
                        </a:rPr>
                        <a:t>76-85</a:t>
                      </a:r>
                      <a:endParaRPr kumimoji="0" lang="es-ES" sz="800" b="1" i="0" u="none" strike="noStrike" cap="none" normalizeH="0" baseline="0" dirty="0" smtClean="0">
                        <a:ln>
                          <a:noFill/>
                        </a:ln>
                        <a:solidFill>
                          <a:schemeClr val="tx1"/>
                        </a:solidFill>
                        <a:effectLst/>
                        <a:latin typeface="Arial Narrow" pitchFamily="34" charset="0"/>
                      </a:endParaRPr>
                    </a:p>
                  </a:txBody>
                  <a:tcPr marL="51435" marR="51435" marT="25726" marB="25726"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95000"/>
                        </a:lnSpc>
                        <a:spcBef>
                          <a:spcPct val="20000"/>
                        </a:spcBef>
                        <a:spcAft>
                          <a:spcPct val="0"/>
                        </a:spcAft>
                        <a:buClrTx/>
                        <a:buSzTx/>
                        <a:buFontTx/>
                        <a:buNone/>
                        <a:tabLst/>
                      </a:pPr>
                      <a:r>
                        <a:rPr kumimoji="0" lang="es-ES_tradnl"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Tiende a reaccionar de manera iracunda ante las molestias de la vida. Es más irritable que la persona promedio.</a:t>
                      </a:r>
                      <a:endPar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51435" marR="51435" marT="25726" marB="25726"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3"/>
                  </a:ext>
                </a:extLst>
              </a:tr>
              <a:tr h="0">
                <a:tc>
                  <a:txBody>
                    <a:bodyPr/>
                    <a:lstStyle/>
                    <a:p>
                      <a:pPr marL="0" marR="0" lvl="0" indent="0" algn="ctr" defTabSz="914400" rtl="0" eaLnBrk="1" fontAlgn="base" latinLnBrk="0" hangingPunct="1">
                        <a:lnSpc>
                          <a:spcPct val="95000"/>
                        </a:lnSpc>
                        <a:spcBef>
                          <a:spcPct val="20000"/>
                        </a:spcBef>
                        <a:spcAft>
                          <a:spcPct val="0"/>
                        </a:spcAft>
                        <a:buClrTx/>
                        <a:buSzTx/>
                        <a:buFontTx/>
                        <a:buNone/>
                        <a:tabLst/>
                      </a:pPr>
                      <a:r>
                        <a:rPr kumimoji="0" lang="es-ES_tradnl" sz="800" b="1" i="0" u="none" strike="noStrike" cap="none" normalizeH="0" baseline="0" dirty="0" smtClean="0">
                          <a:ln>
                            <a:noFill/>
                          </a:ln>
                          <a:solidFill>
                            <a:schemeClr val="tx1"/>
                          </a:solidFill>
                          <a:effectLst/>
                          <a:latin typeface="Arial Narrow" pitchFamily="34" charset="0"/>
                        </a:rPr>
                        <a:t>86-100</a:t>
                      </a:r>
                      <a:endParaRPr kumimoji="0" lang="es-ES" sz="800" b="1" i="0" u="none" strike="noStrike" cap="none" normalizeH="0" baseline="0" dirty="0" smtClean="0">
                        <a:ln>
                          <a:noFill/>
                        </a:ln>
                        <a:solidFill>
                          <a:schemeClr val="tx1"/>
                        </a:solidFill>
                        <a:effectLst/>
                        <a:latin typeface="Arial Narrow" pitchFamily="34" charset="0"/>
                      </a:endParaRPr>
                    </a:p>
                  </a:txBody>
                  <a:tcPr marL="51435" marR="51435" marT="25726" marB="25726"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95000"/>
                        </a:lnSpc>
                        <a:spcBef>
                          <a:spcPct val="20000"/>
                        </a:spcBef>
                        <a:spcAft>
                          <a:spcPct val="0"/>
                        </a:spcAft>
                        <a:buClrTx/>
                        <a:buSzTx/>
                        <a:buFontTx/>
                        <a:buNone/>
                        <a:tabLst/>
                      </a:pPr>
                      <a:r>
                        <a:rPr kumimoji="0" lang="es-ES_tradnl"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Es el campeón de la ira. Lo persiguen las frecuentes, intensas y furiosas reacciones que no desaparecen rápidamente. Probablemente guarda sentimientos negativos mucho tiempo después de que haya pasado el insulto inicial. Debe tener fama de estar frustrado y enojado siempre. Su ira puede salirse de control a veces, y como resultado tiene arranques de hostilidad impulsiva. Su humor probablemente le cause problemas. Solo pocas personas reaccionan con tanta  intensidad e ira como usted.</a:t>
                      </a:r>
                      <a:endPar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51435" marR="51435" marT="25726" marB="25726"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4"/>
                  </a:ext>
                </a:extLst>
              </a:tr>
            </a:tbl>
          </a:graphicData>
        </a:graphic>
      </p:graphicFrame>
      <p:sp>
        <p:nvSpPr>
          <p:cNvPr id="4" name="Text Box 105"/>
          <p:cNvSpPr txBox="1">
            <a:spLocks noChangeArrowheads="1"/>
          </p:cNvSpPr>
          <p:nvPr/>
        </p:nvSpPr>
        <p:spPr bwMode="auto">
          <a:xfrm>
            <a:off x="467544" y="749896"/>
            <a:ext cx="8244000" cy="230832"/>
          </a:xfrm>
          <a:prstGeom prst="rect">
            <a:avLst/>
          </a:prstGeom>
          <a:solidFill>
            <a:schemeClr val="bg1">
              <a:lumMod val="95000"/>
            </a:schemeClr>
          </a:solidFill>
          <a:ln w="9525">
            <a:solidFill>
              <a:srgbClr val="000000"/>
            </a:solidFill>
            <a:miter lim="800000"/>
            <a:headEnd/>
            <a:tailEnd/>
          </a:ln>
          <a:extLst/>
        </p:spPr>
        <p:txBody>
          <a:bodyPr wrap="squar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s-ES" altLang="es-MX" sz="900" b="1" dirty="0" smtClean="0"/>
              <a:t>11.6  AUTOEVALUACIÓN 11.1:  </a:t>
            </a:r>
            <a:r>
              <a:rPr lang="es-ES" altLang="es-MX" sz="900" b="1" dirty="0"/>
              <a:t>INVENTARIO </a:t>
            </a:r>
            <a:r>
              <a:rPr lang="es-ES" altLang="es-MX" sz="900" b="1" i="1" dirty="0"/>
              <a:t>NOVACO</a:t>
            </a:r>
            <a:r>
              <a:rPr lang="es-ES" altLang="es-MX" sz="900" b="1" dirty="0"/>
              <a:t> DE LA IRA</a:t>
            </a:r>
          </a:p>
        </p:txBody>
      </p:sp>
      <p:graphicFrame>
        <p:nvGraphicFramePr>
          <p:cNvPr id="5" name="2 Tabla"/>
          <p:cNvGraphicFramePr>
            <a:graphicFrameLocks noGrp="1"/>
          </p:cNvGraphicFramePr>
          <p:nvPr>
            <p:extLst/>
          </p:nvPr>
        </p:nvGraphicFramePr>
        <p:xfrm>
          <a:off x="467544" y="285534"/>
          <a:ext cx="8244000" cy="407162"/>
        </p:xfrm>
        <a:graphic>
          <a:graphicData uri="http://schemas.openxmlformats.org/drawingml/2006/table">
            <a:tbl>
              <a:tblPr/>
              <a:tblGrid>
                <a:gridCol w="868733">
                  <a:extLst>
                    <a:ext uri="{9D8B030D-6E8A-4147-A177-3AD203B41FA5}">
                      <a16:colId xmlns:a16="http://schemas.microsoft.com/office/drawing/2014/main" val="20000"/>
                    </a:ext>
                  </a:extLst>
                </a:gridCol>
                <a:gridCol w="3080748">
                  <a:extLst>
                    <a:ext uri="{9D8B030D-6E8A-4147-A177-3AD203B41FA5}">
                      <a16:colId xmlns:a16="http://schemas.microsoft.com/office/drawing/2014/main" val="20001"/>
                    </a:ext>
                  </a:extLst>
                </a:gridCol>
                <a:gridCol w="721381">
                  <a:extLst>
                    <a:ext uri="{9D8B030D-6E8A-4147-A177-3AD203B41FA5}">
                      <a16:colId xmlns:a16="http://schemas.microsoft.com/office/drawing/2014/main" val="20002"/>
                    </a:ext>
                  </a:extLst>
                </a:gridCol>
                <a:gridCol w="1068112">
                  <a:extLst>
                    <a:ext uri="{9D8B030D-6E8A-4147-A177-3AD203B41FA5}">
                      <a16:colId xmlns:a16="http://schemas.microsoft.com/office/drawing/2014/main" val="20003"/>
                    </a:ext>
                  </a:extLst>
                </a:gridCol>
                <a:gridCol w="903786">
                  <a:extLst>
                    <a:ext uri="{9D8B030D-6E8A-4147-A177-3AD203B41FA5}">
                      <a16:colId xmlns:a16="http://schemas.microsoft.com/office/drawing/2014/main" val="20005"/>
                    </a:ext>
                  </a:extLst>
                </a:gridCol>
                <a:gridCol w="575137">
                  <a:extLst>
                    <a:ext uri="{9D8B030D-6E8A-4147-A177-3AD203B41FA5}">
                      <a16:colId xmlns:a16="http://schemas.microsoft.com/office/drawing/2014/main" val="20007"/>
                    </a:ext>
                  </a:extLst>
                </a:gridCol>
                <a:gridCol w="246487">
                  <a:extLst>
                    <a:ext uri="{9D8B030D-6E8A-4147-A177-3AD203B41FA5}">
                      <a16:colId xmlns:a16="http://schemas.microsoft.com/office/drawing/2014/main" val="20008"/>
                    </a:ext>
                  </a:extLst>
                </a:gridCol>
                <a:gridCol w="457344">
                  <a:extLst>
                    <a:ext uri="{9D8B030D-6E8A-4147-A177-3AD203B41FA5}">
                      <a16:colId xmlns:a16="http://schemas.microsoft.com/office/drawing/2014/main" val="3157928155"/>
                    </a:ext>
                  </a:extLst>
                </a:gridCol>
                <a:gridCol w="322272">
                  <a:extLst>
                    <a:ext uri="{9D8B030D-6E8A-4147-A177-3AD203B41FA5}">
                      <a16:colId xmlns:a16="http://schemas.microsoft.com/office/drawing/2014/main" val="1722002891"/>
                    </a:ext>
                  </a:extLst>
                </a:gridCol>
              </a:tblGrid>
              <a:tr h="180000">
                <a:tc gridSpan="3">
                  <a:txBody>
                    <a:bodyPr/>
                    <a:lstStyle/>
                    <a:p>
                      <a:pPr algn="ctr" rtl="0" eaLnBrk="1" fontAlgn="ctr" latinLnBrk="0" hangingPunct="1"/>
                      <a:r>
                        <a:rPr lang="es-MX" sz="800" b="1" i="0" kern="1200" baseline="0" dirty="0" smtClean="0">
                          <a:solidFill>
                            <a:schemeClr val="tx1"/>
                          </a:solidFill>
                          <a:effectLst/>
                          <a:latin typeface="+mn-lt"/>
                          <a:ea typeface="+mn-ea"/>
                          <a:cs typeface="+mn-cs"/>
                        </a:rPr>
                        <a:t>TGE -2021 – 2022. MÓDULO III.   TÉCNICAS DE NEGOCIACIÓN Y DESARROLLO PROFESIONAL</a:t>
                      </a:r>
                      <a:endParaRPr lang="es-MX" sz="800" dirty="0">
                        <a:effectLst/>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FECHA DE ENVÍ0</a:t>
                      </a:r>
                      <a:endParaRPr lang="es-MX" sz="700" b="0"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s-MX" sz="700" dirty="0">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panose="020B0604020202020204" pitchFamily="34" charset="0"/>
                          <a:cs typeface="Arial" panose="020B0604020202020204" pitchFamily="34" charset="0"/>
                        </a:rPr>
                        <a:t>HOJA</a:t>
                      </a:r>
                      <a:endParaRPr lang="es-MX" sz="700" b="0"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panose="020B0604020202020204" pitchFamily="34" charset="0"/>
                          <a:cs typeface="Arial" panose="020B0604020202020204" pitchFamily="34" charset="0"/>
                        </a:rPr>
                        <a:t>2</a:t>
                      </a:r>
                      <a:endParaRPr lang="es-MX" sz="700" b="0"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700" b="1" i="0" u="none" strike="noStrike" dirty="0" smtClean="0">
                          <a:effectLst/>
                          <a:latin typeface="Arial" panose="020B0604020202020204" pitchFamily="34" charset="0"/>
                          <a:cs typeface="Arial" panose="020B0604020202020204" pitchFamily="34" charset="0"/>
                        </a:rPr>
                        <a:t>DE</a:t>
                      </a:r>
                      <a:endParaRPr lang="es-MX" sz="700" b="1"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panose="020B0604020202020204" pitchFamily="34" charset="0"/>
                          <a:cs typeface="Arial" panose="020B0604020202020204" pitchFamily="34" charset="0"/>
                        </a:rPr>
                        <a:t>2</a:t>
                      </a:r>
                      <a:endParaRPr lang="es-MX" sz="700" b="0"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83815">
                <a:tc>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panose="020B0604020202020204" pitchFamily="34" charset="0"/>
                          <a:cs typeface="Arial" panose="020B0604020202020204" pitchFamily="34" charset="0"/>
                        </a:rPr>
                        <a:t>NOMBRE:</a:t>
                      </a: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ctr" rtl="0" eaLnBrk="1" fontAlgn="base" latinLnBrk="0" hangingPunct="1">
                        <a:spcBef>
                          <a:spcPts val="0"/>
                        </a:spcBef>
                        <a:spcAft>
                          <a:spcPts val="0"/>
                        </a:spcAft>
                      </a:pP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CARRERA</a:t>
                      </a: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MATRÍCULA</a:t>
                      </a: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4">
                  <a:txBody>
                    <a:bodyPr/>
                    <a:lstStyle/>
                    <a:p>
                      <a:pPr marL="0" algn="l" rtl="0" eaLnBrk="1" fontAlgn="ctr" latinLnBrk="0" hangingPunct="1">
                        <a:spcBef>
                          <a:spcPts val="0"/>
                        </a:spcBef>
                        <a:spcAft>
                          <a:spcPts val="0"/>
                        </a:spcAft>
                      </a:pP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1"/>
                  </a:ext>
                </a:extLst>
              </a:tr>
            </a:tbl>
          </a:graphicData>
        </a:graphic>
      </p:graphicFrame>
      <p:graphicFrame>
        <p:nvGraphicFramePr>
          <p:cNvPr id="6" name="Tabla 5"/>
          <p:cNvGraphicFramePr>
            <a:graphicFrameLocks noGrp="1"/>
          </p:cNvGraphicFramePr>
          <p:nvPr>
            <p:extLst/>
          </p:nvPr>
        </p:nvGraphicFramePr>
        <p:xfrm>
          <a:off x="467544" y="3249008"/>
          <a:ext cx="8280000" cy="252000"/>
        </p:xfrm>
        <a:graphic>
          <a:graphicData uri="http://schemas.openxmlformats.org/drawingml/2006/table">
            <a:tbl>
              <a:tblPr firstRow="1" bandRow="1">
                <a:tableStyleId>{5C22544A-7EE6-4342-B048-85BDC9FD1C3A}</a:tableStyleId>
              </a:tblPr>
              <a:tblGrid>
                <a:gridCol w="478642">
                  <a:extLst>
                    <a:ext uri="{9D8B030D-6E8A-4147-A177-3AD203B41FA5}">
                      <a16:colId xmlns:a16="http://schemas.microsoft.com/office/drawing/2014/main" val="2538877645"/>
                    </a:ext>
                  </a:extLst>
                </a:gridCol>
                <a:gridCol w="7801358">
                  <a:extLst>
                    <a:ext uri="{9D8B030D-6E8A-4147-A177-3AD203B41FA5}">
                      <a16:colId xmlns:a16="http://schemas.microsoft.com/office/drawing/2014/main" val="4228474276"/>
                    </a:ext>
                  </a:extLst>
                </a:gridCol>
              </a:tblGrid>
              <a:tr h="252000">
                <a:tc>
                  <a:txBody>
                    <a:bodyPr/>
                    <a:lstStyle/>
                    <a:p>
                      <a:pPr algn="ctr"/>
                      <a:r>
                        <a:rPr lang="es-MX" sz="1050" dirty="0" smtClean="0">
                          <a:solidFill>
                            <a:srgbClr val="C00000"/>
                          </a:solidFill>
                        </a:rPr>
                        <a:t>2</a:t>
                      </a:r>
                      <a:endParaRPr lang="es-MX" sz="1050" dirty="0">
                        <a:solidFill>
                          <a:srgbClr val="C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rtl="0" eaLnBrk="1" fontAlgn="auto" latinLnBrk="0" hangingPunct="1"/>
                      <a:r>
                        <a:rPr lang="es-MX" sz="800" b="0" i="0" kern="1200" baseline="0" dirty="0" smtClean="0">
                          <a:solidFill>
                            <a:schemeClr val="tx1"/>
                          </a:solidFill>
                          <a:effectLst/>
                          <a:latin typeface="Arial" panose="020B0604020202020204" pitchFamily="34" charset="0"/>
                          <a:ea typeface="+mn-ea"/>
                          <a:cs typeface="Arial" panose="020B0604020202020204" pitchFamily="34" charset="0"/>
                        </a:rPr>
                        <a:t>Realice un breve análisis de la interpretación de resultados en función de los puntos totales  que sumo su autoevaluación .</a:t>
                      </a:r>
                      <a:endParaRPr lang="es-MX" sz="800" dirty="0">
                        <a:solidFill>
                          <a:schemeClr val="tx1"/>
                        </a:solidFill>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82667342"/>
                  </a:ext>
                </a:extLst>
              </a:tr>
            </a:tbl>
          </a:graphicData>
        </a:graphic>
      </p:graphicFrame>
      <p:graphicFrame>
        <p:nvGraphicFramePr>
          <p:cNvPr id="7" name="Tabla 6"/>
          <p:cNvGraphicFramePr>
            <a:graphicFrameLocks noGrp="1"/>
          </p:cNvGraphicFramePr>
          <p:nvPr>
            <p:extLst/>
          </p:nvPr>
        </p:nvGraphicFramePr>
        <p:xfrm>
          <a:off x="504464" y="5301328"/>
          <a:ext cx="8244000" cy="1163280"/>
        </p:xfrm>
        <a:graphic>
          <a:graphicData uri="http://schemas.openxmlformats.org/drawingml/2006/table">
            <a:tbl>
              <a:tblPr firstRow="1" bandRow="1">
                <a:tableStyleId>{5C22544A-7EE6-4342-B048-85BDC9FD1C3A}</a:tableStyleId>
              </a:tblPr>
              <a:tblGrid>
                <a:gridCol w="476561">
                  <a:extLst>
                    <a:ext uri="{9D8B030D-6E8A-4147-A177-3AD203B41FA5}">
                      <a16:colId xmlns:a16="http://schemas.microsoft.com/office/drawing/2014/main" val="2538877645"/>
                    </a:ext>
                  </a:extLst>
                </a:gridCol>
                <a:gridCol w="7767439">
                  <a:extLst>
                    <a:ext uri="{9D8B030D-6E8A-4147-A177-3AD203B41FA5}">
                      <a16:colId xmlns:a16="http://schemas.microsoft.com/office/drawing/2014/main" val="4228474276"/>
                    </a:ext>
                  </a:extLst>
                </a:gridCol>
              </a:tblGrid>
              <a:tr h="252000">
                <a:tc>
                  <a:txBody>
                    <a:bodyPr/>
                    <a:lstStyle/>
                    <a:p>
                      <a:pPr algn="ctr"/>
                      <a:r>
                        <a:rPr lang="es-MX" sz="1050" dirty="0" smtClean="0">
                          <a:solidFill>
                            <a:srgbClr val="C00000"/>
                          </a:solidFill>
                        </a:rPr>
                        <a:t>3</a:t>
                      </a:r>
                      <a:endParaRPr lang="es-MX" sz="1050" dirty="0">
                        <a:solidFill>
                          <a:srgbClr val="C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altLang="es-MX" sz="800" b="0" dirty="0" smtClean="0">
                          <a:solidFill>
                            <a:schemeClr val="tx1"/>
                          </a:solidFill>
                          <a:latin typeface="Arial" panose="020B0604020202020204" pitchFamily="34" charset="0"/>
                          <a:cs typeface="Arial" panose="020B0604020202020204" pitchFamily="34" charset="0"/>
                        </a:rPr>
                        <a:t>¿Los </a:t>
                      </a:r>
                      <a:r>
                        <a:rPr lang="es-ES" altLang="es-MX" sz="800" b="0" dirty="0" smtClean="0">
                          <a:solidFill>
                            <a:schemeClr val="tx1"/>
                          </a:solidFill>
                          <a:latin typeface="Arial" panose="020B0604020202020204" pitchFamily="34" charset="0"/>
                          <a:cs typeface="Arial" panose="020B0604020202020204" pitchFamily="34" charset="0"/>
                        </a:rPr>
                        <a:t>resultados de la autoevaluación,</a:t>
                      </a:r>
                      <a:r>
                        <a:rPr lang="es-ES" altLang="es-MX" sz="800" b="0" baseline="0" dirty="0" smtClean="0">
                          <a:solidFill>
                            <a:schemeClr val="tx1"/>
                          </a:solidFill>
                          <a:latin typeface="Arial" panose="020B0604020202020204" pitchFamily="34" charset="0"/>
                          <a:cs typeface="Arial" panose="020B0604020202020204" pitchFamily="34" charset="0"/>
                        </a:rPr>
                        <a:t> le han servido para conocerse mejor y poder manejar </a:t>
                      </a:r>
                      <a:r>
                        <a:rPr lang="es-ES" altLang="es-MX" sz="800" b="0" baseline="0" dirty="0" smtClean="0">
                          <a:solidFill>
                            <a:schemeClr val="tx1"/>
                          </a:solidFill>
                          <a:latin typeface="Arial" panose="020B0604020202020204" pitchFamily="34" charset="0"/>
                          <a:cs typeface="Arial" panose="020B0604020202020204" pitchFamily="34" charset="0"/>
                        </a:rPr>
                        <a:t>las posibles situaciones de </a:t>
                      </a:r>
                      <a:r>
                        <a:rPr lang="es-ES" altLang="es-MX" sz="800" b="0" baseline="0" dirty="0" smtClean="0">
                          <a:solidFill>
                            <a:schemeClr val="tx1"/>
                          </a:solidFill>
                          <a:latin typeface="Arial" panose="020B0604020202020204" pitchFamily="34" charset="0"/>
                          <a:cs typeface="Arial" panose="020B0604020202020204" pitchFamily="34" charset="0"/>
                        </a:rPr>
                        <a:t>ira? Si es así comente en que nivel le han servido y si no es así, porque razones.</a:t>
                      </a:r>
                      <a:endParaRPr lang="es-ES" altLang="es-MX" sz="800" b="0" i="1" dirty="0" smtClean="0">
                        <a:solidFill>
                          <a:schemeClr val="tx1"/>
                        </a:solidFill>
                        <a:latin typeface="Arial" panose="020B0604020202020204" pitchFamily="34" charset="0"/>
                        <a:cs typeface="Arial" panose="020B0604020202020204" pitchFamily="34" charset="0"/>
                        <a:sym typeface="Wingdings" panose="05000000000000000000" pitchFamily="2" charset="2"/>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82667342"/>
                  </a:ext>
                </a:extLst>
              </a:tr>
              <a:tr h="828000">
                <a:tc gridSpan="2">
                  <a:txBody>
                    <a:bodyPr/>
                    <a:lstStyle/>
                    <a:p>
                      <a:pPr algn="ctr"/>
                      <a:endParaRPr lang="es-MX" sz="1050" dirty="0">
                        <a:solidFill>
                          <a:srgbClr val="C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s-ES" altLang="es-MX" sz="800" b="0" i="1" dirty="0" smtClean="0">
                        <a:solidFill>
                          <a:schemeClr val="tx1"/>
                        </a:solidFill>
                        <a:latin typeface="Arial" panose="020B0604020202020204" pitchFamily="34" charset="0"/>
                        <a:cs typeface="Arial" panose="020B0604020202020204" pitchFamily="34" charset="0"/>
                        <a:sym typeface="Wingdings" panose="05000000000000000000" pitchFamily="2" charset="2"/>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20714133"/>
                  </a:ext>
                </a:extLst>
              </a:tr>
            </a:tbl>
          </a:graphicData>
        </a:graphic>
      </p:graphicFrame>
      <p:sp>
        <p:nvSpPr>
          <p:cNvPr id="8" name="6 Rectángulo"/>
          <p:cNvSpPr/>
          <p:nvPr/>
        </p:nvSpPr>
        <p:spPr>
          <a:xfrm>
            <a:off x="323528" y="116632"/>
            <a:ext cx="8496944" cy="6516000"/>
          </a:xfrm>
          <a:prstGeom prst="rect">
            <a:avLst/>
          </a:prstGeom>
          <a:noFill/>
          <a:ln w="6350"/>
        </p:spPr>
        <p:style>
          <a:lnRef idx="2">
            <a:schemeClr val="accent2"/>
          </a:lnRef>
          <a:fillRef idx="1">
            <a:schemeClr val="lt1"/>
          </a:fillRef>
          <a:effectRef idx="0">
            <a:schemeClr val="accent2"/>
          </a:effectRef>
          <a:fontRef idx="minor">
            <a:schemeClr val="dk1"/>
          </a:fontRef>
        </p:style>
        <p:txBody>
          <a:bodyPr rtlCol="0" anchor="ctr"/>
          <a:lstStyle/>
          <a:p>
            <a:pPr algn="ctr"/>
            <a:endParaRPr lang="es-MX" dirty="0">
              <a:solidFill>
                <a:srgbClr val="FF0000"/>
              </a:solidFill>
            </a:endParaRPr>
          </a:p>
        </p:txBody>
      </p:sp>
      <p:sp>
        <p:nvSpPr>
          <p:cNvPr id="10" name="5 Rectángulo"/>
          <p:cNvSpPr/>
          <p:nvPr/>
        </p:nvSpPr>
        <p:spPr>
          <a:xfrm>
            <a:off x="313964" y="6555060"/>
            <a:ext cx="8506508" cy="144000"/>
          </a:xfrm>
          <a:prstGeom prst="rect">
            <a:avLst/>
          </a:prstGeom>
          <a:solidFill>
            <a:schemeClr val="bg1"/>
          </a:solidFill>
          <a:ln w="12700">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b="1" i="1" dirty="0" smtClean="0">
                <a:solidFill>
                  <a:srgbClr val="FF0000"/>
                </a:solidFill>
                <a:latin typeface="Arial Narrow" panose="020B0606020202030204" pitchFamily="34" charset="0"/>
                <a:cs typeface="Arial" panose="020B0604020202020204" pitchFamily="34" charset="0"/>
              </a:rPr>
              <a:t>ANALICE Y RESUELVA  INDIVIDUALMENTE ESTA  EVALUACIÓN EN  ESTE CUESTIONARIO MODULAR CORRESPONDIENTE AL MÓDULO </a:t>
            </a:r>
            <a:r>
              <a:rPr lang="es-MX" sz="700" b="1" i="1" dirty="0" smtClean="0">
                <a:solidFill>
                  <a:srgbClr val="FF0000"/>
                </a:solidFill>
                <a:latin typeface="Arial Narrow" panose="020B0606020202030204" pitchFamily="34" charset="0"/>
                <a:cs typeface="Arial" panose="020B0604020202020204" pitchFamily="34" charset="0"/>
              </a:rPr>
              <a:t>III</a:t>
            </a:r>
            <a:r>
              <a:rPr lang="es-MX" sz="700" b="1" i="1" dirty="0" smtClean="0">
                <a:solidFill>
                  <a:srgbClr val="FF0000"/>
                </a:solidFill>
                <a:latin typeface="Arial Narrow" panose="020B0606020202030204" pitchFamily="34" charset="0"/>
                <a:cs typeface="Arial" panose="020B0604020202020204" pitchFamily="34" charset="0"/>
              </a:rPr>
              <a:t>. SI REQUIERE MÁS HOJAS, ADICIONELAS AL FINAL</a:t>
            </a:r>
            <a:endParaRPr lang="es-MX" sz="700" b="1" i="1" dirty="0">
              <a:solidFill>
                <a:srgbClr val="FF0000"/>
              </a:solidFill>
              <a:latin typeface="Arial Narrow" panose="020B0606020202030204" pitchFamily="34" charset="0"/>
              <a:cs typeface="Arial" panose="020B0604020202020204" pitchFamily="34" charset="0"/>
            </a:endParaRPr>
          </a:p>
        </p:txBody>
      </p:sp>
      <p:sp>
        <p:nvSpPr>
          <p:cNvPr id="11" name="5 Marcador de número de diapositiva"/>
          <p:cNvSpPr>
            <a:spLocks noGrp="1"/>
          </p:cNvSpPr>
          <p:nvPr>
            <p:ph type="sldNum" sz="quarter" idx="4294967295"/>
          </p:nvPr>
        </p:nvSpPr>
        <p:spPr bwMode="auto">
          <a:xfrm>
            <a:off x="6924675" y="6415484"/>
            <a:ext cx="2133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1400" b="1">
                <a:solidFill>
                  <a:schemeClr val="tx1"/>
                </a:solidFill>
                <a:latin typeface="Arial" charset="0"/>
              </a:defRPr>
            </a:lvl1pPr>
            <a:lvl2pPr marL="742950" indent="-285750" algn="ctr" eaLnBrk="0" hangingPunct="0">
              <a:defRPr sz="1400" b="1">
                <a:solidFill>
                  <a:schemeClr val="tx1"/>
                </a:solidFill>
                <a:latin typeface="Arial" charset="0"/>
              </a:defRPr>
            </a:lvl2pPr>
            <a:lvl3pPr marL="1143000" indent="-228600" algn="ctr" eaLnBrk="0" hangingPunct="0">
              <a:defRPr sz="1400" b="1">
                <a:solidFill>
                  <a:schemeClr val="tx1"/>
                </a:solidFill>
                <a:latin typeface="Arial" charset="0"/>
              </a:defRPr>
            </a:lvl3pPr>
            <a:lvl4pPr marL="1600200" indent="-228600" algn="ctr" eaLnBrk="0" hangingPunct="0">
              <a:defRPr sz="1400" b="1">
                <a:solidFill>
                  <a:schemeClr val="tx1"/>
                </a:solidFill>
                <a:latin typeface="Arial" charset="0"/>
              </a:defRPr>
            </a:lvl4pPr>
            <a:lvl5pPr marL="2057400" indent="-228600" algn="ctr" eaLnBrk="0" hangingPunct="0">
              <a:defRPr sz="1400" b="1">
                <a:solidFill>
                  <a:schemeClr val="tx1"/>
                </a:solidFill>
                <a:latin typeface="Arial" charset="0"/>
              </a:defRPr>
            </a:lvl5pPr>
            <a:lvl6pPr marL="2514600" indent="-228600" algn="ctr" eaLnBrk="0" fontAlgn="base" hangingPunct="0">
              <a:spcBef>
                <a:spcPct val="0"/>
              </a:spcBef>
              <a:spcAft>
                <a:spcPct val="0"/>
              </a:spcAft>
              <a:defRPr sz="1400" b="1">
                <a:solidFill>
                  <a:schemeClr val="tx1"/>
                </a:solidFill>
                <a:latin typeface="Arial" charset="0"/>
              </a:defRPr>
            </a:lvl6pPr>
            <a:lvl7pPr marL="2971800" indent="-228600" algn="ctr" eaLnBrk="0" fontAlgn="base" hangingPunct="0">
              <a:spcBef>
                <a:spcPct val="0"/>
              </a:spcBef>
              <a:spcAft>
                <a:spcPct val="0"/>
              </a:spcAft>
              <a:defRPr sz="1400" b="1">
                <a:solidFill>
                  <a:schemeClr val="tx1"/>
                </a:solidFill>
                <a:latin typeface="Arial" charset="0"/>
              </a:defRPr>
            </a:lvl7pPr>
            <a:lvl8pPr marL="3429000" indent="-228600" algn="ctr" eaLnBrk="0" fontAlgn="base" hangingPunct="0">
              <a:spcBef>
                <a:spcPct val="0"/>
              </a:spcBef>
              <a:spcAft>
                <a:spcPct val="0"/>
              </a:spcAft>
              <a:defRPr sz="1400" b="1">
                <a:solidFill>
                  <a:schemeClr val="tx1"/>
                </a:solidFill>
                <a:latin typeface="Arial" charset="0"/>
              </a:defRPr>
            </a:lvl8pPr>
            <a:lvl9pPr marL="3886200" indent="-228600" algn="ctr" eaLnBrk="0" fontAlgn="base" hangingPunct="0">
              <a:spcBef>
                <a:spcPct val="0"/>
              </a:spcBef>
              <a:spcAft>
                <a:spcPct val="0"/>
              </a:spcAft>
              <a:defRPr sz="1400" b="1">
                <a:solidFill>
                  <a:schemeClr val="tx1"/>
                </a:solidFill>
                <a:latin typeface="Arial" charset="0"/>
              </a:defRPr>
            </a:lvl9pPr>
          </a:lstStyle>
          <a:p>
            <a:pPr algn="r" eaLnBrk="1" hangingPunct="1">
              <a:defRPr/>
            </a:pPr>
            <a:r>
              <a:rPr lang="es-ES" sz="900" b="0" dirty="0" smtClean="0">
                <a:latin typeface="+mn-lt"/>
              </a:rPr>
              <a:t>11</a:t>
            </a:r>
            <a:endParaRPr lang="es-ES" sz="900" b="0" dirty="0" smtClean="0">
              <a:latin typeface="+mn-lt"/>
            </a:endParaRPr>
          </a:p>
        </p:txBody>
      </p:sp>
    </p:spTree>
    <p:extLst>
      <p:ext uri="{BB962C8B-B14F-4D97-AF65-F5344CB8AC3E}">
        <p14:creationId xmlns:p14="http://schemas.microsoft.com/office/powerpoint/2010/main" val="30072742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2 Tabla"/>
          <p:cNvGraphicFramePr>
            <a:graphicFrameLocks noGrp="1"/>
          </p:cNvGraphicFramePr>
          <p:nvPr>
            <p:extLst/>
          </p:nvPr>
        </p:nvGraphicFramePr>
        <p:xfrm>
          <a:off x="312071" y="129055"/>
          <a:ext cx="8496000" cy="391922"/>
        </p:xfrm>
        <a:graphic>
          <a:graphicData uri="http://schemas.openxmlformats.org/drawingml/2006/table">
            <a:tbl>
              <a:tblPr/>
              <a:tblGrid>
                <a:gridCol w="875863">
                  <a:extLst>
                    <a:ext uri="{9D8B030D-6E8A-4147-A177-3AD203B41FA5}">
                      <a16:colId xmlns:a16="http://schemas.microsoft.com/office/drawing/2014/main" val="20000"/>
                    </a:ext>
                  </a:extLst>
                </a:gridCol>
                <a:gridCol w="3201425">
                  <a:extLst>
                    <a:ext uri="{9D8B030D-6E8A-4147-A177-3AD203B41FA5}">
                      <a16:colId xmlns:a16="http://schemas.microsoft.com/office/drawing/2014/main" val="20001"/>
                    </a:ext>
                  </a:extLst>
                </a:gridCol>
                <a:gridCol w="920362">
                  <a:extLst>
                    <a:ext uri="{9D8B030D-6E8A-4147-A177-3AD203B41FA5}">
                      <a16:colId xmlns:a16="http://schemas.microsoft.com/office/drawing/2014/main" val="20002"/>
                    </a:ext>
                  </a:extLst>
                </a:gridCol>
                <a:gridCol w="999529">
                  <a:extLst>
                    <a:ext uri="{9D8B030D-6E8A-4147-A177-3AD203B41FA5}">
                      <a16:colId xmlns:a16="http://schemas.microsoft.com/office/drawing/2014/main" val="20003"/>
                    </a:ext>
                  </a:extLst>
                </a:gridCol>
                <a:gridCol w="937058">
                  <a:extLst>
                    <a:ext uri="{9D8B030D-6E8A-4147-A177-3AD203B41FA5}">
                      <a16:colId xmlns:a16="http://schemas.microsoft.com/office/drawing/2014/main" val="20005"/>
                    </a:ext>
                  </a:extLst>
                </a:gridCol>
                <a:gridCol w="562236">
                  <a:extLst>
                    <a:ext uri="{9D8B030D-6E8A-4147-A177-3AD203B41FA5}">
                      <a16:colId xmlns:a16="http://schemas.microsoft.com/office/drawing/2014/main" val="20007"/>
                    </a:ext>
                  </a:extLst>
                </a:gridCol>
                <a:gridCol w="249882">
                  <a:extLst>
                    <a:ext uri="{9D8B030D-6E8A-4147-A177-3AD203B41FA5}">
                      <a16:colId xmlns:a16="http://schemas.microsoft.com/office/drawing/2014/main" val="20008"/>
                    </a:ext>
                  </a:extLst>
                </a:gridCol>
                <a:gridCol w="324918">
                  <a:extLst>
                    <a:ext uri="{9D8B030D-6E8A-4147-A177-3AD203B41FA5}">
                      <a16:colId xmlns:a16="http://schemas.microsoft.com/office/drawing/2014/main" val="3157928155"/>
                    </a:ext>
                  </a:extLst>
                </a:gridCol>
                <a:gridCol w="424727">
                  <a:extLst>
                    <a:ext uri="{9D8B030D-6E8A-4147-A177-3AD203B41FA5}">
                      <a16:colId xmlns:a16="http://schemas.microsoft.com/office/drawing/2014/main" val="1722002891"/>
                    </a:ext>
                  </a:extLst>
                </a:gridCol>
              </a:tblGrid>
              <a:tr h="0">
                <a:tc gridSpan="3">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Narrow" panose="020B0606020202030204" pitchFamily="34" charset="0"/>
                          <a:cs typeface="Arial"/>
                        </a:rPr>
                        <a:t>TGE -2020 – 2021. MÓDULO </a:t>
                      </a:r>
                      <a:r>
                        <a:rPr lang="es-MX" sz="700" b="1" i="0" u="none" strike="noStrike" kern="1200" baseline="0" dirty="0" smtClean="0">
                          <a:solidFill>
                            <a:srgbClr val="000000"/>
                          </a:solidFill>
                          <a:effectLst/>
                          <a:latin typeface="Arial Narrow" panose="020B0606020202030204" pitchFamily="34" charset="0"/>
                          <a:cs typeface="Arial"/>
                        </a:rPr>
                        <a:t>III  </a:t>
                      </a:r>
                      <a:r>
                        <a:rPr lang="es-MX" sz="700" b="1" i="0" u="none" strike="noStrike" kern="1200" baseline="0" dirty="0">
                          <a:solidFill>
                            <a:srgbClr val="000000"/>
                          </a:solidFill>
                          <a:effectLst/>
                          <a:latin typeface="Arial Narrow" panose="020B0606020202030204" pitchFamily="34" charset="0"/>
                          <a:cs typeface="Arial"/>
                        </a:rPr>
                        <a:t>TÉCNICAS DE </a:t>
                      </a:r>
                      <a:r>
                        <a:rPr lang="es-MX" sz="700" b="1" i="0" u="none" strike="noStrike" kern="1200" baseline="0" dirty="0" smtClean="0">
                          <a:solidFill>
                            <a:srgbClr val="000000"/>
                          </a:solidFill>
                          <a:effectLst/>
                          <a:latin typeface="Arial Narrow" panose="020B0606020202030204" pitchFamily="34" charset="0"/>
                          <a:cs typeface="Arial"/>
                        </a:rPr>
                        <a:t>NEGOCIACIÓN Y DESARROLLO PERSONAL</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Narrow" panose="020B0606020202030204" pitchFamily="34" charset="0"/>
                          <a:cs typeface="Arial"/>
                        </a:rPr>
                        <a:t>FECHA DE ENVÍ0</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tc>
                  <a:txBody>
                    <a:bodyPr/>
                    <a:lstStyle/>
                    <a:p>
                      <a:endParaRPr lang="es-MX" sz="700" dirty="0">
                        <a:latin typeface="Arial Narrow" panose="020B0606020202030204" pitchFamily="34" charset="0"/>
                      </a:endParaRPr>
                    </a:p>
                  </a:txBody>
                  <a:tcPr marL="89281" marR="89281" marT="44704" marB="44704"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Narrow" panose="020B0606020202030204" pitchFamily="34" charset="0"/>
                          <a:cs typeface="Arial"/>
                        </a:rPr>
                        <a:t>HOJA</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Narrow" panose="020B0606020202030204" pitchFamily="34" charset="0"/>
                        </a:rPr>
                        <a:t>1</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700" b="1" i="0" u="none" strike="noStrike" dirty="0" smtClean="0">
                          <a:effectLst/>
                          <a:latin typeface="Arial Narrow" panose="020B0606020202030204" pitchFamily="34" charset="0"/>
                        </a:rPr>
                        <a:t>DE</a:t>
                      </a:r>
                      <a:endParaRPr lang="es-MX" sz="700" b="1" i="0" u="none" strike="noStrike" dirty="0">
                        <a:effectLst/>
                        <a:latin typeface="Arial Narrow" panose="020B0606020202030204" pitchFamily="34" charset="0"/>
                      </a:endParaRPr>
                    </a:p>
                  </a:txBody>
                  <a:tcPr marL="89281" marR="89281" marT="44704" marB="44704"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Narrow" panose="020B0606020202030204" pitchFamily="34" charset="0"/>
                        </a:rPr>
                        <a:t>5</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Narrow" panose="020B0606020202030204" pitchFamily="34" charset="0"/>
                          <a:cs typeface="Arial"/>
                        </a:rPr>
                        <a:t>NOMBRE:</a:t>
                      </a:r>
                      <a:endParaRPr lang="es-MX" sz="700" b="0" i="0" u="none" strike="noStrike" dirty="0">
                        <a:effectLst/>
                        <a:latin typeface="Arial Narrow" panose="020B0606020202030204" pitchFamily="34" charset="0"/>
                      </a:endParaRPr>
                    </a:p>
                  </a:txBody>
                  <a:tcPr marL="89154" marR="89154" marT="44577" marB="44577"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tc>
                  <a:txBody>
                    <a:bodyPr/>
                    <a:lstStyle/>
                    <a:p>
                      <a:pPr marL="0" marR="0" indent="0" algn="ctr" rtl="0" eaLnBrk="1" fontAlgn="base" latinLnBrk="0" hangingPunct="1">
                        <a:spcBef>
                          <a:spcPts val="0"/>
                        </a:spcBef>
                        <a:spcAft>
                          <a:spcPts val="0"/>
                        </a:spcAft>
                      </a:pPr>
                      <a:endParaRPr lang="es-MX" sz="700" b="0" i="0" u="none" strike="noStrike" dirty="0">
                        <a:effectLst/>
                        <a:latin typeface="Arial Narrow" panose="020B0606020202030204" pitchFamily="34" charset="0"/>
                      </a:endParaRPr>
                    </a:p>
                  </a:txBody>
                  <a:tcPr marL="89154" marR="89154" marT="44577" marB="44577"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Narrow" panose="020B0606020202030204" pitchFamily="34" charset="0"/>
                          <a:cs typeface="Arial"/>
                        </a:rPr>
                        <a:t>CARRERA</a:t>
                      </a:r>
                      <a:endParaRPr lang="es-MX" sz="700" b="0" i="0" u="none" strike="noStrike" dirty="0">
                        <a:effectLst/>
                        <a:latin typeface="Arial Narrow" panose="020B0606020202030204" pitchFamily="34" charset="0"/>
                      </a:endParaRPr>
                    </a:p>
                  </a:txBody>
                  <a:tcPr marL="89154" marR="89154" marT="44577" marB="44577"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endParaRPr lang="es-MX" sz="700" b="0" i="0" u="none" strike="noStrike" dirty="0">
                        <a:effectLst/>
                        <a:latin typeface="Arial Narrow" panose="020B0606020202030204" pitchFamily="34" charset="0"/>
                      </a:endParaRPr>
                    </a:p>
                  </a:txBody>
                  <a:tcPr marL="89154" marR="89154" marT="44577" marB="44577"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Narrow" panose="020B0606020202030204" pitchFamily="34" charset="0"/>
                          <a:cs typeface="Arial"/>
                        </a:rPr>
                        <a:t>MATRÍCULA</a:t>
                      </a:r>
                      <a:endParaRPr lang="es-MX" sz="700" b="0" i="0" u="none" strike="noStrike" dirty="0">
                        <a:effectLst/>
                        <a:latin typeface="Arial Narrow" panose="020B0606020202030204" pitchFamily="34" charset="0"/>
                      </a:endParaRPr>
                    </a:p>
                  </a:txBody>
                  <a:tcPr marL="89154" marR="89154" marT="44577" marB="44577"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tc gridSpan="4">
                  <a:txBody>
                    <a:bodyPr/>
                    <a:lstStyle/>
                    <a:p>
                      <a:pPr marL="0" algn="l" rtl="0" eaLnBrk="1" fontAlgn="ctr" latinLnBrk="0" hangingPunct="1">
                        <a:spcBef>
                          <a:spcPts val="0"/>
                        </a:spcBef>
                        <a:spcAft>
                          <a:spcPts val="0"/>
                        </a:spcAft>
                      </a:pPr>
                      <a:endParaRPr lang="es-MX" sz="700" b="0" i="0" u="none" strike="noStrike" dirty="0">
                        <a:effectLst/>
                        <a:latin typeface="Arial Narrow" panose="020B0606020202030204" pitchFamily="34" charset="0"/>
                      </a:endParaRPr>
                    </a:p>
                  </a:txBody>
                  <a:tcPr marL="89154" marR="89154" marT="44577" marB="44577"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1"/>
                  </a:ext>
                </a:extLst>
              </a:tr>
            </a:tbl>
          </a:graphicData>
        </a:graphic>
      </p:graphicFrame>
      <p:graphicFrame>
        <p:nvGraphicFramePr>
          <p:cNvPr id="4" name="Tabla 3"/>
          <p:cNvGraphicFramePr>
            <a:graphicFrameLocks noGrp="1"/>
          </p:cNvGraphicFramePr>
          <p:nvPr>
            <p:extLst/>
          </p:nvPr>
        </p:nvGraphicFramePr>
        <p:xfrm>
          <a:off x="324472" y="548680"/>
          <a:ext cx="8496000" cy="6023482"/>
        </p:xfrm>
        <a:graphic>
          <a:graphicData uri="http://schemas.openxmlformats.org/drawingml/2006/table">
            <a:tbl>
              <a:tblPr firstRow="1" bandRow="1">
                <a:tableStyleId>{5C22544A-7EE6-4342-B048-85BDC9FD1C3A}</a:tableStyleId>
              </a:tblPr>
              <a:tblGrid>
                <a:gridCol w="8496000">
                  <a:extLst>
                    <a:ext uri="{9D8B030D-6E8A-4147-A177-3AD203B41FA5}">
                      <a16:colId xmlns:a16="http://schemas.microsoft.com/office/drawing/2014/main" val="2209233978"/>
                    </a:ext>
                  </a:extLst>
                </a:gridCol>
              </a:tblGrid>
              <a:tr h="476915">
                <a:tc>
                  <a:txBody>
                    <a:bodyPr/>
                    <a:lstStyle/>
                    <a:p>
                      <a:pPr algn="ctr">
                        <a:spcAft>
                          <a:spcPts val="300"/>
                        </a:spcAft>
                      </a:pPr>
                      <a:r>
                        <a:rPr lang="es-ES" sz="900" dirty="0" smtClean="0">
                          <a:solidFill>
                            <a:srgbClr val="000000"/>
                          </a:solidFill>
                          <a:ea typeface="Arial Unicode MS" panose="020B0604020202020204"/>
                          <a:cs typeface="Arial Unicode MS" panose="020B0604020202020204"/>
                        </a:rPr>
                        <a:t>CASO PRACTICO  </a:t>
                      </a:r>
                      <a:r>
                        <a:rPr lang="es-MX" sz="900" dirty="0" smtClean="0">
                          <a:solidFill>
                            <a:srgbClr val="000000"/>
                          </a:solidFill>
                          <a:ea typeface="Arial Unicode MS" panose="020B0604020202020204"/>
                          <a:cs typeface="Arial Unicode MS" panose="020B0604020202020204"/>
                        </a:rPr>
                        <a:t>MODULO III:</a:t>
                      </a:r>
                      <a:r>
                        <a:rPr lang="es-MX" sz="900" baseline="0" dirty="0" smtClean="0">
                          <a:solidFill>
                            <a:srgbClr val="000000"/>
                          </a:solidFill>
                          <a:ea typeface="Arial Unicode MS" panose="020B0604020202020204"/>
                          <a:cs typeface="Arial Unicode MS" panose="020B0604020202020204"/>
                        </a:rPr>
                        <a:t>  DESARROLLO SUSTENSABLE , S.A.*</a:t>
                      </a:r>
                      <a:endParaRPr lang="es-MX" sz="900" dirty="0" smtClean="0">
                        <a:solidFill>
                          <a:srgbClr val="000000"/>
                        </a:solidFill>
                        <a:ea typeface="Arial Unicode MS" panose="020B0604020202020204"/>
                        <a:cs typeface="Arial Unicode MS" panose="020B0604020202020204"/>
                      </a:endParaRPr>
                    </a:p>
                    <a:p>
                      <a:pPr algn="ctr">
                        <a:spcAft>
                          <a:spcPts val="400"/>
                        </a:spcAft>
                      </a:pPr>
                      <a:r>
                        <a:rPr lang="es-ES" sz="800" dirty="0" smtClean="0">
                          <a:solidFill>
                            <a:srgbClr val="000000"/>
                          </a:solidFill>
                          <a:latin typeface="Arial" panose="020B0604020202020204" pitchFamily="34" charset="0"/>
                          <a:ea typeface="Arial Unicode MS" panose="020B0604020202020204"/>
                          <a:cs typeface="Arial" panose="020B0604020202020204" pitchFamily="34" charset="0"/>
                        </a:rPr>
                        <a:t>Lea cuidadosamente el siguiente caso práctico modular, consulte y analice el material del Módulo y en base a ello, responda los cuestionamientos, que de acuerdo a su criterio y opinión, fundamentan la resolución del caso en sus diferentes conceptos.</a:t>
                      </a:r>
                      <a:endParaRPr lang="es-MX" sz="800" dirty="0" smtClean="0">
                        <a:effectLst/>
                        <a:latin typeface="Arial" panose="020B0604020202020204" pitchFamily="34" charset="0"/>
                        <a:cs typeface="Arial" panose="020B0604020202020204" pitchFamily="34" charset="0"/>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96751220"/>
                  </a:ext>
                </a:extLst>
              </a:tr>
              <a:tr h="2505582">
                <a:tc>
                  <a:txBody>
                    <a:bodyPr/>
                    <a:lstStyle/>
                    <a:p>
                      <a:pPr algn="just" rtl="0" eaLnBrk="1" fontAlgn="base" latinLnBrk="0" hangingPunct="1">
                        <a:spcAft>
                          <a:spcPts val="400"/>
                        </a:spcAft>
                      </a:pPr>
                      <a:r>
                        <a:rPr lang="es-MX" sz="800" b="0" i="0" kern="1200" baseline="0" dirty="0" smtClean="0">
                          <a:solidFill>
                            <a:schemeClr val="dk1"/>
                          </a:solidFill>
                          <a:effectLst/>
                          <a:latin typeface="Arial" panose="020B0604020202020204" pitchFamily="34" charset="0"/>
                          <a:ea typeface="+mn-ea"/>
                          <a:cs typeface="Arial" panose="020B0604020202020204" pitchFamily="34" charset="0"/>
                        </a:rPr>
                        <a:t>La empresa Desarrollo Sustentable, S.A de C.V., se dedica a la asesoría, capacitación y promoción del cuidado y desarrollo sustentable, con la finalidad de que las actividades productivas no impacten en el medio ambiente sin menoscabo del desarrollo económico y social de las zonas. Cuenta con reconocidos especialistas interdisciplinarios con amplia experiencia en el diagnóstico del deterioro ambiental  y la recomendación, implementación y evaluación de alternativas de solución. Colabora con organismos  nacionales e internacionales, tanto oficiales como privados en el análisis y diagnostico de las acciones que ocasionan, entre otros aspectos, la deforestación de bosques, el desequilibrio de los ecosistemas, el agotamiento de tierras cultivables y la contaminación de mantos freáticos, ríos, lagos, y en general de daños irreversibles al medio ambiente.</a:t>
                      </a:r>
                    </a:p>
                    <a:p>
                      <a:pPr algn="just" rtl="0" eaLnBrk="1" fontAlgn="base" latinLnBrk="0" hangingPunct="1">
                        <a:spcAft>
                          <a:spcPts val="400"/>
                        </a:spcAft>
                      </a:pPr>
                      <a:r>
                        <a:rPr lang="es-MX" sz="800" b="0" i="0" kern="1200" baseline="0" dirty="0" smtClean="0">
                          <a:solidFill>
                            <a:schemeClr val="dk1"/>
                          </a:solidFill>
                          <a:effectLst/>
                          <a:latin typeface="Arial" panose="020B0604020202020204" pitchFamily="34" charset="0"/>
                          <a:ea typeface="+mn-ea"/>
                          <a:cs typeface="Arial" panose="020B0604020202020204" pitchFamily="34" charset="0"/>
                        </a:rPr>
                        <a:t>A solicitud del Gobierno Federal,  y en atención a los requerimientos de información de organismo internacionales en materia ambiental, la empresa llevó a  cabo una serie de estudios en la zona central del municipio de Calpulix, cuyos principales resultados son los siguientes:</a:t>
                      </a:r>
                    </a:p>
                    <a:p>
                      <a:pPr marL="180975" indent="-180975" algn="just" rtl="0" eaLnBrk="1" fontAlgn="base" latinLnBrk="0" hangingPunct="1">
                        <a:spcAft>
                          <a:spcPts val="400"/>
                        </a:spcAft>
                        <a:buAutoNum type="alphaUcPeriod"/>
                        <a:tabLst/>
                      </a:pPr>
                      <a:r>
                        <a:rPr lang="es-MX" sz="800" b="0" i="0" kern="1200" baseline="0" dirty="0" smtClean="0">
                          <a:solidFill>
                            <a:schemeClr val="dk1"/>
                          </a:solidFill>
                          <a:effectLst/>
                          <a:latin typeface="Arial" panose="020B0604020202020204" pitchFamily="34" charset="0"/>
                          <a:ea typeface="+mn-ea"/>
                          <a:cs typeface="Arial" panose="020B0604020202020204" pitchFamily="34" charset="0"/>
                        </a:rPr>
                        <a:t>Existe una presencia urbana baja, sin drenaje, descargando los residuos orgánicos a pozos que van directamente a diferentes niveles del manto freático  de la  región y a algunos arroyos afluentes del Rio Tejuca.</a:t>
                      </a:r>
                    </a:p>
                    <a:p>
                      <a:pPr marL="180975" indent="-180975" algn="just" rtl="0" eaLnBrk="1" fontAlgn="base" latinLnBrk="0" hangingPunct="1">
                        <a:spcAft>
                          <a:spcPts val="400"/>
                        </a:spcAft>
                        <a:buAutoNum type="alphaUcPeriod" startAt="2"/>
                        <a:tabLst/>
                      </a:pPr>
                      <a:r>
                        <a:rPr lang="es-MX" sz="800" b="0" i="0" kern="1200" baseline="0" dirty="0" smtClean="0">
                          <a:solidFill>
                            <a:schemeClr val="dk1"/>
                          </a:solidFill>
                          <a:effectLst/>
                          <a:latin typeface="Arial" panose="020B0604020202020204" pitchFamily="34" charset="0"/>
                          <a:ea typeface="+mn-ea"/>
                          <a:cs typeface="Arial" panose="020B0604020202020204" pitchFamily="34" charset="0"/>
                        </a:rPr>
                        <a:t>Las pequeñas y medianas industrias vierte substancias químicas, aceite quemado y residuos de minerales contaminantes a los mantos freáticos y arroyos afluentes y al propio Tejuca, cercanos a su instalaciones. </a:t>
                      </a:r>
                    </a:p>
                    <a:p>
                      <a:pPr marL="180975" indent="-180975" algn="just" rtl="0" eaLnBrk="1" fontAlgn="base" latinLnBrk="0" hangingPunct="1">
                        <a:spcAft>
                          <a:spcPts val="400"/>
                        </a:spcAft>
                        <a:buNone/>
                        <a:tabLst/>
                      </a:pPr>
                      <a:r>
                        <a:rPr lang="es-MX" sz="800" b="0" i="0" kern="1200" baseline="0" dirty="0" smtClean="0">
                          <a:solidFill>
                            <a:schemeClr val="dk1"/>
                          </a:solidFill>
                          <a:effectLst/>
                          <a:latin typeface="Arial" panose="020B0604020202020204" pitchFamily="34" charset="0"/>
                          <a:ea typeface="+mn-ea"/>
                          <a:cs typeface="Arial" panose="020B0604020202020204" pitchFamily="34" charset="0"/>
                        </a:rPr>
                        <a:t>C    La mayoría de los terrenos dedicados a la agricultura, se riegan con agua  contaminada y en algunos casos se siguen utilizando pesticidas nocivos.</a:t>
                      </a:r>
                      <a:endParaRPr lang="es-MX" sz="800" dirty="0" smtClean="0">
                        <a:effectLst/>
                        <a:latin typeface="Arial" panose="020B0604020202020204" pitchFamily="34" charset="0"/>
                        <a:cs typeface="Arial" panose="020B0604020202020204" pitchFamily="34" charset="0"/>
                      </a:endParaRPr>
                    </a:p>
                    <a:p>
                      <a:pPr marL="180975" indent="-180975" algn="just" rtl="0" eaLnBrk="1" fontAlgn="base" latinLnBrk="0" hangingPunct="1">
                        <a:spcAft>
                          <a:spcPts val="400"/>
                        </a:spcAft>
                      </a:pPr>
                      <a:r>
                        <a:rPr lang="es-MX" sz="800" b="0" i="0" kern="1200" baseline="0" dirty="0" smtClean="0">
                          <a:solidFill>
                            <a:schemeClr val="dk1"/>
                          </a:solidFill>
                          <a:effectLst/>
                          <a:latin typeface="Arial" panose="020B0604020202020204" pitchFamily="34" charset="0"/>
                          <a:ea typeface="+mn-ea"/>
                          <a:cs typeface="Arial" panose="020B0604020202020204" pitchFamily="34" charset="0"/>
                        </a:rPr>
                        <a:t>D   En los últimos meses se ha observado por la Secretaría de Salud estatal un incremento anormal en afecciones tales como dermatitis, trastornos intestinales y males respiratorios, especialmente en niños que podrían tener su origen en la contaminación de la zona.</a:t>
                      </a:r>
                      <a:endParaRPr lang="es-MX" sz="800" dirty="0" smtClean="0">
                        <a:effectLst/>
                        <a:latin typeface="Arial" panose="020B0604020202020204" pitchFamily="34" charset="0"/>
                        <a:cs typeface="Arial" panose="020B0604020202020204" pitchFamily="34" charset="0"/>
                      </a:endParaRPr>
                    </a:p>
                    <a:p>
                      <a:pPr algn="just"/>
                      <a:r>
                        <a:rPr lang="es-MX" sz="800" b="0" i="0" kern="1200" baseline="0" dirty="0" smtClean="0">
                          <a:solidFill>
                            <a:schemeClr val="dk1"/>
                          </a:solidFill>
                          <a:effectLst/>
                          <a:latin typeface="Arial" panose="020B0604020202020204" pitchFamily="34" charset="0"/>
                          <a:ea typeface="+mn-ea"/>
                          <a:cs typeface="Arial" panose="020B0604020202020204" pitchFamily="34" charset="0"/>
                        </a:rPr>
                        <a:t>Al conocerse el informe nacional e internacionalmente, la instancias federales y estatales en la materia, de manera coordinada decidieron iniciar un proceso de negociación con los diferentes involucrados con la finalidad de lograr los acuerdos conjuntos que permitan en el corto plazo detener y en el medio y largo plazo revertir el daño ambiental, con la menor afectación social y económica del municipio.</a:t>
                      </a: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noFill/>
                  </a:tcPr>
                </a:tc>
                <a:extLst>
                  <a:ext uri="{0D108BD9-81ED-4DB2-BD59-A6C34878D82A}">
                    <a16:rowId xmlns:a16="http://schemas.microsoft.com/office/drawing/2014/main" val="4137016238"/>
                  </a:ext>
                </a:extLst>
              </a:tr>
              <a:tr h="2952000">
                <a:tc>
                  <a:txBody>
                    <a:bodyPr/>
                    <a:lstStyle/>
                    <a:p>
                      <a:pPr marL="265113" indent="-265113" algn="just" fontAlgn="base">
                        <a:spcAft>
                          <a:spcPts val="400"/>
                        </a:spcAft>
                      </a:pPr>
                      <a:r>
                        <a:rPr lang="es-MX" sz="800" dirty="0" smtClean="0">
                          <a:solidFill>
                            <a:srgbClr val="000000"/>
                          </a:solidFill>
                          <a:latin typeface="Arial" panose="020B0604020202020204" pitchFamily="34" charset="0"/>
                          <a:cs typeface="Arial" panose="020B0604020202020204" pitchFamily="34" charset="0"/>
                        </a:rPr>
                        <a:t>Los involucrados indirectamente en el  proceso de negociación son: </a:t>
                      </a:r>
                    </a:p>
                    <a:p>
                      <a:pPr marL="180975" indent="-180975" algn="just" fontAlgn="base">
                        <a:spcAft>
                          <a:spcPts val="400"/>
                        </a:spcAft>
                        <a:buFontTx/>
                        <a:buNone/>
                        <a:tabLst/>
                      </a:pPr>
                      <a:r>
                        <a:rPr lang="es-MX" sz="800" dirty="0" smtClean="0">
                          <a:solidFill>
                            <a:srgbClr val="000000"/>
                          </a:solidFill>
                          <a:latin typeface="Arial" panose="020B0604020202020204" pitchFamily="34" charset="0"/>
                          <a:cs typeface="Arial" panose="020B0604020202020204" pitchFamily="34" charset="0"/>
                        </a:rPr>
                        <a:t>A.   Los Gobierno Federal y del Estado, que requieren que se lleguen a decisiones adecuadas respetando la soberanía del municipio y la participación libre ciudadana, así como para dimensionar su intervención económica, social y jurídica y dar respuesta y seguimiento a las observaciones y acuerdos internacionales sobre la situación ambiental.</a:t>
                      </a:r>
                    </a:p>
                    <a:p>
                      <a:pPr marL="180975" indent="-180975" algn="just" fontAlgn="base">
                        <a:spcAft>
                          <a:spcPts val="400"/>
                        </a:spcAft>
                        <a:buFontTx/>
                        <a:buNone/>
                        <a:tabLst/>
                      </a:pPr>
                      <a:r>
                        <a:rPr lang="es-MX" sz="800" dirty="0" smtClean="0">
                          <a:solidFill>
                            <a:srgbClr val="000000"/>
                          </a:solidFill>
                          <a:latin typeface="Arial" panose="020B0604020202020204" pitchFamily="34" charset="0"/>
                          <a:cs typeface="Arial" panose="020B0604020202020204" pitchFamily="34" charset="0"/>
                        </a:rPr>
                        <a:t>B.   Los diferentes grupos sociales, políticos y económicos de la zona que de diferentes maneras propician la problemática y que al mismo tiempo son impactado de alguna manera por sus efectos, y que aún no tienen una conciencia clara de la complejidad y tendencias negativas del problema.</a:t>
                      </a:r>
                    </a:p>
                    <a:p>
                      <a:pPr marL="265113" indent="-265113" algn="just" fontAlgn="base">
                        <a:spcAft>
                          <a:spcPts val="400"/>
                        </a:spcAft>
                      </a:pPr>
                      <a:r>
                        <a:rPr lang="es-MX" sz="800" dirty="0" smtClean="0">
                          <a:solidFill>
                            <a:srgbClr val="000000"/>
                          </a:solidFill>
                          <a:latin typeface="Arial" panose="020B0604020202020204" pitchFamily="34" charset="0"/>
                          <a:cs typeface="Arial" panose="020B0604020202020204" pitchFamily="34" charset="0"/>
                        </a:rPr>
                        <a:t>Directamente se involucran en la negociación: </a:t>
                      </a:r>
                      <a:endParaRPr lang="es-MX" sz="800" dirty="0" smtClean="0">
                        <a:latin typeface="Arial" panose="020B0604020202020204" pitchFamily="34" charset="0"/>
                        <a:cs typeface="Arial" panose="020B0604020202020204" pitchFamily="34" charset="0"/>
                      </a:endParaRPr>
                    </a:p>
                    <a:p>
                      <a:pPr marL="180975" indent="-180975" algn="just" fontAlgn="base">
                        <a:spcAft>
                          <a:spcPts val="400"/>
                        </a:spcAft>
                      </a:pPr>
                      <a:r>
                        <a:rPr lang="es-MX" sz="800" dirty="0" smtClean="0">
                          <a:solidFill>
                            <a:srgbClr val="000000"/>
                          </a:solidFill>
                          <a:latin typeface="Arial" panose="020B0604020202020204" pitchFamily="34" charset="0"/>
                          <a:cs typeface="Arial" panose="020B0604020202020204" pitchFamily="34" charset="0"/>
                        </a:rPr>
                        <a:t>1.-   Las autoridades municipales, que conocen la situación, pero que hasta la presentación del informe han comprendido la magnitud y potencial negativos de sus efectos futuros en  demérito y limitación de la actividad industrial y agrícola, así como en la calidad de la salud e higiene de la población, todo ello traducido en degradación ambiental, recesión, desempleo y migración, entre otras causas de crisis política social. El Ayuntamiento no cuenta y no previsto los recursos financieros, técnicos y de infraestructura y servicios y técnicos necesarios para al menos detener o aminorar la tendencia creciente del problema. Además ciertos sectores de la población representados por algunas de las propias autoridades municipales, consideran que el problema se exagero y que es más de índole política que ambiental.</a:t>
                      </a:r>
                      <a:endParaRPr lang="es-MX" sz="800" dirty="0" smtClean="0">
                        <a:latin typeface="Arial" panose="020B0604020202020204" pitchFamily="34" charset="0"/>
                        <a:cs typeface="Arial" panose="020B0604020202020204" pitchFamily="34" charset="0"/>
                      </a:endParaRPr>
                    </a:p>
                    <a:p>
                      <a:pPr marL="180975" indent="-180975" algn="just" fontAlgn="base">
                        <a:spcAft>
                          <a:spcPts val="400"/>
                        </a:spcAft>
                      </a:pPr>
                      <a:r>
                        <a:rPr lang="es-MX" sz="800" dirty="0" smtClean="0">
                          <a:solidFill>
                            <a:srgbClr val="000000"/>
                          </a:solidFill>
                          <a:latin typeface="Arial" panose="020B0604020202020204" pitchFamily="34" charset="0"/>
                          <a:cs typeface="Arial" panose="020B0604020202020204" pitchFamily="34" charset="0"/>
                        </a:rPr>
                        <a:t>       El equipo negociador lo encabeza el Secretario del Ayuntamiento, Francisco Revilla ha sido designado como el negociador, quién es una persona de profesión médico veterinario, de una trayectoria política importante en el nivel municipal y estatal, casado, de 56 años y con tres hijos, dos de los cuales se dedican a la agroindustria. Lo asesoran dos funcionarios municipales, que son el Director de Administración , Carlos Fuentes, de profesión contador, casado de 43 años y con experiencia de 10  años  en el puesto; y el Director Jurídico,  Roberto Pérez Cano, Licenciado en Derecho, ex miembro de un despacho de abogados, de 47 años y con dos años en el servicio público.</a:t>
                      </a:r>
                    </a:p>
                    <a:p>
                      <a:pPr marL="180975" indent="-180975" algn="just" rtl="0" eaLnBrk="1" fontAlgn="auto" latinLnBrk="0" hangingPunct="1">
                        <a:spcAft>
                          <a:spcPts val="400"/>
                        </a:spcAft>
                      </a:pPr>
                      <a:r>
                        <a:rPr lang="es-MX" sz="800" kern="1200" dirty="0" smtClean="0">
                          <a:solidFill>
                            <a:schemeClr val="dk1"/>
                          </a:solidFill>
                          <a:effectLst/>
                          <a:latin typeface="Arial" panose="020B0604020202020204" pitchFamily="34" charset="0"/>
                          <a:ea typeface="+mn-ea"/>
                          <a:cs typeface="Arial" panose="020B0604020202020204" pitchFamily="34" charset="0"/>
                        </a:rPr>
                        <a:t>2.-  Los industriales, que si bien se agrupan en la representación local de CANACINTRA, en la práctica se componen por un pequeño grupo de empresarios que a su vez representan el 60% o 70% de la actividad.  Su representante, el Sr. Augusto Suárez B., quién es el dueño de la principal empresa de la zona dedicada a la producción y distribución nacional  de productos de limpieza con una antigüedad de operación de mas de 50 años.</a:t>
                      </a:r>
                      <a:endParaRPr lang="es-MX" sz="800" dirty="0" smtClean="0">
                        <a:effectLst/>
                        <a:latin typeface="Arial" panose="020B0604020202020204" pitchFamily="34" charset="0"/>
                        <a:cs typeface="Arial" panose="020B0604020202020204" pitchFamily="34" charset="0"/>
                      </a:endParaRPr>
                    </a:p>
                    <a:p>
                      <a:pPr marL="180975" indent="-180975" algn="just" rtl="0" eaLnBrk="1" latinLnBrk="0" hangingPunct="1"/>
                      <a:r>
                        <a:rPr lang="es-MX" sz="800" b="0" i="0" kern="1200" baseline="0" dirty="0" smtClean="0">
                          <a:solidFill>
                            <a:schemeClr val="dk1"/>
                          </a:solidFill>
                          <a:effectLst/>
                          <a:latin typeface="Arial" panose="020B0604020202020204" pitchFamily="34" charset="0"/>
                          <a:ea typeface="+mn-ea"/>
                          <a:cs typeface="Arial" panose="020B0604020202020204" pitchFamily="34" charset="0"/>
                        </a:rPr>
                        <a:t>      El Sr. Suárez es un ingeniero químico, de 62 años, preparado y que participa en varias asociaciones y grupos empresariales tanto estatales como nacionales. Tiene 3 hijos, de los cuales 2  trabajan con él al frente de dos industrias satélites de la principal. Es una persona hábil, con buena capacidad de análisis  y conocedor de la situación política, económica y social del Municipio, donde es respetado y bien considerado.</a:t>
                      </a:r>
                      <a:endParaRPr lang="es-MX" sz="800" dirty="0" smtClean="0">
                        <a:effectLst/>
                        <a:latin typeface="Arial" panose="020B0604020202020204" pitchFamily="34" charset="0"/>
                        <a:cs typeface="Arial" panose="020B0604020202020204" pitchFamily="34" charset="0"/>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noFill/>
                  </a:tcPr>
                </a:tc>
                <a:extLst>
                  <a:ext uri="{0D108BD9-81ED-4DB2-BD59-A6C34878D82A}">
                    <a16:rowId xmlns:a16="http://schemas.microsoft.com/office/drawing/2014/main" val="2838532164"/>
                  </a:ext>
                </a:extLst>
              </a:tr>
            </a:tbl>
          </a:graphicData>
        </a:graphic>
      </p:graphicFrame>
      <p:sp>
        <p:nvSpPr>
          <p:cNvPr id="56" name="Rectángulo 55"/>
          <p:cNvSpPr/>
          <p:nvPr/>
        </p:nvSpPr>
        <p:spPr>
          <a:xfrm>
            <a:off x="192073" y="69056"/>
            <a:ext cx="8712000" cy="6696000"/>
          </a:xfrm>
          <a:prstGeom prst="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 name="Rectángulo 2"/>
          <p:cNvSpPr/>
          <p:nvPr/>
        </p:nvSpPr>
        <p:spPr>
          <a:xfrm>
            <a:off x="6516216" y="6406518"/>
            <a:ext cx="237600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b="1" dirty="0" smtClean="0">
                <a:solidFill>
                  <a:srgbClr val="FF0000"/>
                </a:solidFill>
              </a:rPr>
              <a:t>.* Datos válidos solo para efectos del Caso Práctico</a:t>
            </a:r>
            <a:endParaRPr lang="es-MX" sz="700" dirty="0">
              <a:solidFill>
                <a:srgbClr val="FF0000"/>
              </a:solidFill>
            </a:endParaRPr>
          </a:p>
        </p:txBody>
      </p:sp>
      <p:sp>
        <p:nvSpPr>
          <p:cNvPr id="7" name="3 Marcador de número de diapositiva"/>
          <p:cNvSpPr txBox="1">
            <a:spLocks/>
          </p:cNvSpPr>
          <p:nvPr/>
        </p:nvSpPr>
        <p:spPr>
          <a:xfrm>
            <a:off x="8100392" y="6520259"/>
            <a:ext cx="1018456" cy="365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s-MX"/>
            </a:defPPr>
            <a:lvl1pPr marL="0" algn="r" defTabSz="914400" rtl="0" eaLnBrk="0" latinLnBrk="0" hangingPunct="0">
              <a:defRPr sz="1200" kern="1200">
                <a:solidFill>
                  <a:schemeClr val="tx1"/>
                </a:solidFill>
                <a:latin typeface="Arial" panose="020B0604020202020204" pitchFamily="34" charset="0"/>
                <a:ea typeface="+mn-ea"/>
                <a:cs typeface="+mn-cs"/>
              </a:defRPr>
            </a:lvl1pPr>
            <a:lvl2pPr marL="557213" indent="-214313" algn="l" defTabSz="914400" rtl="0" eaLnBrk="0" latinLnBrk="0" hangingPunct="0">
              <a:defRPr sz="1800" kern="1200">
                <a:solidFill>
                  <a:schemeClr val="tx1"/>
                </a:solidFill>
                <a:latin typeface="Arial" panose="020B0604020202020204" pitchFamily="34" charset="0"/>
                <a:ea typeface="+mn-ea"/>
                <a:cs typeface="+mn-cs"/>
              </a:defRPr>
            </a:lvl2pPr>
            <a:lvl3pPr marL="857250" indent="-171450" algn="l" defTabSz="914400" rtl="0" eaLnBrk="0" latinLnBrk="0" hangingPunct="0">
              <a:defRPr sz="1800" kern="1200">
                <a:solidFill>
                  <a:schemeClr val="tx1"/>
                </a:solidFill>
                <a:latin typeface="Arial" panose="020B0604020202020204" pitchFamily="34" charset="0"/>
                <a:ea typeface="+mn-ea"/>
                <a:cs typeface="+mn-cs"/>
              </a:defRPr>
            </a:lvl3pPr>
            <a:lvl4pPr marL="1200150" indent="-171450" algn="l" defTabSz="914400" rtl="0" eaLnBrk="0" latinLnBrk="0" hangingPunct="0">
              <a:defRPr sz="1800" kern="1200">
                <a:solidFill>
                  <a:schemeClr val="tx1"/>
                </a:solidFill>
                <a:latin typeface="Arial" panose="020B0604020202020204" pitchFamily="34" charset="0"/>
                <a:ea typeface="+mn-ea"/>
                <a:cs typeface="+mn-cs"/>
              </a:defRPr>
            </a:lvl4pPr>
            <a:lvl5pPr marL="1543050" indent="-171450" algn="l" defTabSz="914400" rtl="0" eaLnBrk="0" latinLnBrk="0" hangingPunct="0">
              <a:defRPr sz="1800" kern="1200">
                <a:solidFill>
                  <a:schemeClr val="tx1"/>
                </a:solidFill>
                <a:latin typeface="Arial" panose="020B0604020202020204" pitchFamily="34" charset="0"/>
                <a:ea typeface="+mn-ea"/>
                <a:cs typeface="+mn-cs"/>
              </a:defRPr>
            </a:lvl5pPr>
            <a:lvl6pPr marL="1885950" indent="-17145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6pPr>
            <a:lvl7pPr marL="2228850" indent="-17145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7pPr>
            <a:lvl8pPr marL="2571750" indent="-17145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8pPr>
            <a:lvl9pPr marL="2914650" indent="-17145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9pPr>
          </a:lstStyle>
          <a:p>
            <a:pPr eaLnBrk="1" hangingPunct="1"/>
            <a:r>
              <a:rPr lang="es-ES" altLang="es-MX" sz="800" dirty="0" smtClean="0">
                <a:solidFill>
                  <a:schemeClr val="tx2">
                    <a:lumMod val="75000"/>
                  </a:schemeClr>
                </a:solidFill>
              </a:rPr>
              <a:t>12</a:t>
            </a:r>
          </a:p>
        </p:txBody>
      </p:sp>
      <p:sp>
        <p:nvSpPr>
          <p:cNvPr id="8" name="5 Rectángulo"/>
          <p:cNvSpPr/>
          <p:nvPr/>
        </p:nvSpPr>
        <p:spPr>
          <a:xfrm>
            <a:off x="180614" y="6659835"/>
            <a:ext cx="8711602" cy="105221"/>
          </a:xfrm>
          <a:prstGeom prst="rect">
            <a:avLst/>
          </a:prstGeom>
          <a:solidFill>
            <a:schemeClr val="bg1"/>
          </a:solidFill>
          <a:ln w="12700">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b="1" i="1" dirty="0" smtClean="0">
                <a:solidFill>
                  <a:srgbClr val="FF0000"/>
                </a:solidFill>
                <a:latin typeface="Arial Narrow" panose="020B0606020202030204" pitchFamily="34" charset="0"/>
                <a:cs typeface="Arial" panose="020B0604020202020204" pitchFamily="34" charset="0"/>
              </a:rPr>
              <a:t>ANALICE Y RESUELVA  INDIVIDUALMENTE ESTA  EVALUACIÓN EN  ESTE CUESTIONARIO MODULAR CORRESPONDIENTE AL MÓDULO </a:t>
            </a:r>
            <a:r>
              <a:rPr lang="es-MX" sz="700" b="1" i="1" dirty="0" smtClean="0">
                <a:solidFill>
                  <a:srgbClr val="FF0000"/>
                </a:solidFill>
                <a:latin typeface="Arial Narrow" panose="020B0606020202030204" pitchFamily="34" charset="0"/>
                <a:cs typeface="Arial" panose="020B0604020202020204" pitchFamily="34" charset="0"/>
              </a:rPr>
              <a:t>III SI </a:t>
            </a:r>
            <a:r>
              <a:rPr lang="es-MX" sz="700" b="1" i="1" dirty="0" smtClean="0">
                <a:solidFill>
                  <a:srgbClr val="FF0000"/>
                </a:solidFill>
                <a:latin typeface="Arial Narrow" panose="020B0606020202030204" pitchFamily="34" charset="0"/>
                <a:cs typeface="Arial" panose="020B0604020202020204" pitchFamily="34" charset="0"/>
              </a:rPr>
              <a:t>REQUIERE MÁS HOJAS, ADICIONELAS AL FINAL</a:t>
            </a:r>
            <a:endParaRPr lang="es-MX" sz="700" b="1" i="1" dirty="0">
              <a:solidFill>
                <a:srgbClr val="FF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3632536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2 Tabla"/>
          <p:cNvGraphicFramePr>
            <a:graphicFrameLocks noGrp="1"/>
          </p:cNvGraphicFramePr>
          <p:nvPr>
            <p:extLst/>
          </p:nvPr>
        </p:nvGraphicFramePr>
        <p:xfrm>
          <a:off x="312071" y="129055"/>
          <a:ext cx="8496000" cy="391922"/>
        </p:xfrm>
        <a:graphic>
          <a:graphicData uri="http://schemas.openxmlformats.org/drawingml/2006/table">
            <a:tbl>
              <a:tblPr/>
              <a:tblGrid>
                <a:gridCol w="875863">
                  <a:extLst>
                    <a:ext uri="{9D8B030D-6E8A-4147-A177-3AD203B41FA5}">
                      <a16:colId xmlns:a16="http://schemas.microsoft.com/office/drawing/2014/main" val="20000"/>
                    </a:ext>
                  </a:extLst>
                </a:gridCol>
                <a:gridCol w="3201425">
                  <a:extLst>
                    <a:ext uri="{9D8B030D-6E8A-4147-A177-3AD203B41FA5}">
                      <a16:colId xmlns:a16="http://schemas.microsoft.com/office/drawing/2014/main" val="20001"/>
                    </a:ext>
                  </a:extLst>
                </a:gridCol>
                <a:gridCol w="920362">
                  <a:extLst>
                    <a:ext uri="{9D8B030D-6E8A-4147-A177-3AD203B41FA5}">
                      <a16:colId xmlns:a16="http://schemas.microsoft.com/office/drawing/2014/main" val="20002"/>
                    </a:ext>
                  </a:extLst>
                </a:gridCol>
                <a:gridCol w="999529">
                  <a:extLst>
                    <a:ext uri="{9D8B030D-6E8A-4147-A177-3AD203B41FA5}">
                      <a16:colId xmlns:a16="http://schemas.microsoft.com/office/drawing/2014/main" val="20003"/>
                    </a:ext>
                  </a:extLst>
                </a:gridCol>
                <a:gridCol w="937058">
                  <a:extLst>
                    <a:ext uri="{9D8B030D-6E8A-4147-A177-3AD203B41FA5}">
                      <a16:colId xmlns:a16="http://schemas.microsoft.com/office/drawing/2014/main" val="20005"/>
                    </a:ext>
                  </a:extLst>
                </a:gridCol>
                <a:gridCol w="562236">
                  <a:extLst>
                    <a:ext uri="{9D8B030D-6E8A-4147-A177-3AD203B41FA5}">
                      <a16:colId xmlns:a16="http://schemas.microsoft.com/office/drawing/2014/main" val="20007"/>
                    </a:ext>
                  </a:extLst>
                </a:gridCol>
                <a:gridCol w="249882">
                  <a:extLst>
                    <a:ext uri="{9D8B030D-6E8A-4147-A177-3AD203B41FA5}">
                      <a16:colId xmlns:a16="http://schemas.microsoft.com/office/drawing/2014/main" val="20008"/>
                    </a:ext>
                  </a:extLst>
                </a:gridCol>
                <a:gridCol w="324918">
                  <a:extLst>
                    <a:ext uri="{9D8B030D-6E8A-4147-A177-3AD203B41FA5}">
                      <a16:colId xmlns:a16="http://schemas.microsoft.com/office/drawing/2014/main" val="3157928155"/>
                    </a:ext>
                  </a:extLst>
                </a:gridCol>
                <a:gridCol w="424727">
                  <a:extLst>
                    <a:ext uri="{9D8B030D-6E8A-4147-A177-3AD203B41FA5}">
                      <a16:colId xmlns:a16="http://schemas.microsoft.com/office/drawing/2014/main" val="1722002891"/>
                    </a:ext>
                  </a:extLst>
                </a:gridCol>
              </a:tblGrid>
              <a:tr h="0">
                <a:tc gridSpan="3">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Narrow" panose="020B0606020202030204" pitchFamily="34" charset="0"/>
                          <a:cs typeface="Arial"/>
                        </a:rPr>
                        <a:t>TGE -2020 – 2021. MÓDULO </a:t>
                      </a:r>
                      <a:r>
                        <a:rPr lang="es-MX" sz="700" b="1" i="0" u="none" strike="noStrike" kern="1200" baseline="0" dirty="0" smtClean="0">
                          <a:solidFill>
                            <a:srgbClr val="000000"/>
                          </a:solidFill>
                          <a:effectLst/>
                          <a:latin typeface="Arial Narrow" panose="020B0606020202030204" pitchFamily="34" charset="0"/>
                          <a:cs typeface="Arial"/>
                        </a:rPr>
                        <a:t>III  </a:t>
                      </a:r>
                      <a:r>
                        <a:rPr lang="es-MX" sz="700" b="1" i="0" u="none" strike="noStrike" kern="1200" baseline="0" dirty="0">
                          <a:solidFill>
                            <a:srgbClr val="000000"/>
                          </a:solidFill>
                          <a:effectLst/>
                          <a:latin typeface="Arial Narrow" panose="020B0606020202030204" pitchFamily="34" charset="0"/>
                          <a:cs typeface="Arial"/>
                        </a:rPr>
                        <a:t>TÉCNICAS DE </a:t>
                      </a:r>
                      <a:r>
                        <a:rPr lang="es-MX" sz="700" b="1" i="0" u="none" strike="noStrike" kern="1200" baseline="0" dirty="0" smtClean="0">
                          <a:solidFill>
                            <a:srgbClr val="000000"/>
                          </a:solidFill>
                          <a:effectLst/>
                          <a:latin typeface="Arial Narrow" panose="020B0606020202030204" pitchFamily="34" charset="0"/>
                          <a:cs typeface="Arial"/>
                        </a:rPr>
                        <a:t>NEGOCIACIÓN Y DESARROLLO PERSONAL</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Narrow" panose="020B0606020202030204" pitchFamily="34" charset="0"/>
                          <a:cs typeface="Arial"/>
                        </a:rPr>
                        <a:t>FECHA DE ENVÍ0</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tc>
                  <a:txBody>
                    <a:bodyPr/>
                    <a:lstStyle/>
                    <a:p>
                      <a:endParaRPr lang="es-MX" sz="700" dirty="0">
                        <a:latin typeface="Arial Narrow" panose="020B0606020202030204" pitchFamily="34" charset="0"/>
                      </a:endParaRPr>
                    </a:p>
                  </a:txBody>
                  <a:tcPr marL="89281" marR="89281" marT="44704" marB="44704"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Narrow" panose="020B0606020202030204" pitchFamily="34" charset="0"/>
                          <a:cs typeface="Arial"/>
                        </a:rPr>
                        <a:t>HOJA</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Narrow" panose="020B0606020202030204" pitchFamily="34" charset="0"/>
                        </a:rPr>
                        <a:t>2</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700" b="1" i="0" u="none" strike="noStrike" dirty="0" smtClean="0">
                          <a:effectLst/>
                          <a:latin typeface="Arial Narrow" panose="020B0606020202030204" pitchFamily="34" charset="0"/>
                        </a:rPr>
                        <a:t>DE</a:t>
                      </a:r>
                      <a:endParaRPr lang="es-MX" sz="700" b="1" i="0" u="none" strike="noStrike" dirty="0">
                        <a:effectLst/>
                        <a:latin typeface="Arial Narrow" panose="020B0606020202030204" pitchFamily="34" charset="0"/>
                      </a:endParaRPr>
                    </a:p>
                  </a:txBody>
                  <a:tcPr marL="89281" marR="89281" marT="44704" marB="44704"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Narrow" panose="020B0606020202030204" pitchFamily="34" charset="0"/>
                        </a:rPr>
                        <a:t>5</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Narrow" panose="020B0606020202030204" pitchFamily="34" charset="0"/>
                          <a:cs typeface="Arial"/>
                        </a:rPr>
                        <a:t>NOMBRE:</a:t>
                      </a:r>
                      <a:endParaRPr lang="es-MX" sz="700" b="0" i="0" u="none" strike="noStrike" dirty="0">
                        <a:effectLst/>
                        <a:latin typeface="Arial Narrow" panose="020B0606020202030204" pitchFamily="34" charset="0"/>
                      </a:endParaRPr>
                    </a:p>
                  </a:txBody>
                  <a:tcPr marL="89154" marR="89154" marT="44577" marB="44577"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tc>
                  <a:txBody>
                    <a:bodyPr/>
                    <a:lstStyle/>
                    <a:p>
                      <a:pPr marL="0" marR="0" indent="0" algn="ctr" rtl="0" eaLnBrk="1" fontAlgn="base" latinLnBrk="0" hangingPunct="1">
                        <a:spcBef>
                          <a:spcPts val="0"/>
                        </a:spcBef>
                        <a:spcAft>
                          <a:spcPts val="0"/>
                        </a:spcAft>
                      </a:pPr>
                      <a:endParaRPr lang="es-MX" sz="700" b="0" i="0" u="none" strike="noStrike" dirty="0">
                        <a:effectLst/>
                        <a:latin typeface="Arial Narrow" panose="020B0606020202030204" pitchFamily="34" charset="0"/>
                      </a:endParaRPr>
                    </a:p>
                  </a:txBody>
                  <a:tcPr marL="89154" marR="89154" marT="44577" marB="44577"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Narrow" panose="020B0606020202030204" pitchFamily="34" charset="0"/>
                          <a:cs typeface="Arial"/>
                        </a:rPr>
                        <a:t>CARRERA</a:t>
                      </a:r>
                      <a:endParaRPr lang="es-MX" sz="700" b="0" i="0" u="none" strike="noStrike" dirty="0">
                        <a:effectLst/>
                        <a:latin typeface="Arial Narrow" panose="020B0606020202030204" pitchFamily="34" charset="0"/>
                      </a:endParaRPr>
                    </a:p>
                  </a:txBody>
                  <a:tcPr marL="89154" marR="89154" marT="44577" marB="44577"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endParaRPr lang="es-MX" sz="700" b="0" i="0" u="none" strike="noStrike" dirty="0">
                        <a:effectLst/>
                        <a:latin typeface="Arial Narrow" panose="020B0606020202030204" pitchFamily="34" charset="0"/>
                      </a:endParaRPr>
                    </a:p>
                  </a:txBody>
                  <a:tcPr marL="89154" marR="89154" marT="44577" marB="44577"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Narrow" panose="020B0606020202030204" pitchFamily="34" charset="0"/>
                          <a:cs typeface="Arial"/>
                        </a:rPr>
                        <a:t>MATRÍCULA</a:t>
                      </a:r>
                      <a:endParaRPr lang="es-MX" sz="700" b="0" i="0" u="none" strike="noStrike" dirty="0">
                        <a:effectLst/>
                        <a:latin typeface="Arial Narrow" panose="020B0606020202030204" pitchFamily="34" charset="0"/>
                      </a:endParaRPr>
                    </a:p>
                  </a:txBody>
                  <a:tcPr marL="89154" marR="89154" marT="44577" marB="44577"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tc gridSpan="4">
                  <a:txBody>
                    <a:bodyPr/>
                    <a:lstStyle/>
                    <a:p>
                      <a:pPr marL="0" algn="l" rtl="0" eaLnBrk="1" fontAlgn="ctr" latinLnBrk="0" hangingPunct="1">
                        <a:spcBef>
                          <a:spcPts val="0"/>
                        </a:spcBef>
                        <a:spcAft>
                          <a:spcPts val="0"/>
                        </a:spcAft>
                      </a:pPr>
                      <a:endParaRPr lang="es-MX" sz="700" b="0" i="0" u="none" strike="noStrike" dirty="0">
                        <a:effectLst/>
                        <a:latin typeface="Arial Narrow" panose="020B0606020202030204" pitchFamily="34" charset="0"/>
                      </a:endParaRPr>
                    </a:p>
                  </a:txBody>
                  <a:tcPr marL="89154" marR="89154" marT="44577" marB="44577"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1"/>
                  </a:ext>
                </a:extLst>
              </a:tr>
            </a:tbl>
          </a:graphicData>
        </a:graphic>
      </p:graphicFrame>
      <p:graphicFrame>
        <p:nvGraphicFramePr>
          <p:cNvPr id="4" name="Tabla 3"/>
          <p:cNvGraphicFramePr>
            <a:graphicFrameLocks noGrp="1"/>
          </p:cNvGraphicFramePr>
          <p:nvPr>
            <p:extLst/>
          </p:nvPr>
        </p:nvGraphicFramePr>
        <p:xfrm>
          <a:off x="324472" y="650620"/>
          <a:ext cx="8496000" cy="5801246"/>
        </p:xfrm>
        <a:graphic>
          <a:graphicData uri="http://schemas.openxmlformats.org/drawingml/2006/table">
            <a:tbl>
              <a:tblPr firstRow="1" bandRow="1">
                <a:tableStyleId>{5C22544A-7EE6-4342-B048-85BDC9FD1C3A}</a:tableStyleId>
              </a:tblPr>
              <a:tblGrid>
                <a:gridCol w="431104">
                  <a:extLst>
                    <a:ext uri="{9D8B030D-6E8A-4147-A177-3AD203B41FA5}">
                      <a16:colId xmlns:a16="http://schemas.microsoft.com/office/drawing/2014/main" val="2209233978"/>
                    </a:ext>
                  </a:extLst>
                </a:gridCol>
                <a:gridCol w="8064896">
                  <a:extLst>
                    <a:ext uri="{9D8B030D-6E8A-4147-A177-3AD203B41FA5}">
                      <a16:colId xmlns:a16="http://schemas.microsoft.com/office/drawing/2014/main" val="317545900"/>
                    </a:ext>
                  </a:extLst>
                </a:gridCol>
              </a:tblGrid>
              <a:tr h="172632">
                <a:tc gridSpan="2">
                  <a:txBody>
                    <a:bodyPr/>
                    <a:lstStyle/>
                    <a:p>
                      <a:pPr algn="ctr">
                        <a:spcAft>
                          <a:spcPts val="300"/>
                        </a:spcAft>
                      </a:pPr>
                      <a:r>
                        <a:rPr lang="es-ES" sz="900" dirty="0" smtClean="0">
                          <a:solidFill>
                            <a:srgbClr val="000000"/>
                          </a:solidFill>
                          <a:ea typeface="Arial Unicode MS" panose="020B0604020202020204"/>
                          <a:cs typeface="Arial Unicode MS" panose="020B0604020202020204"/>
                        </a:rPr>
                        <a:t>CASO PRACTICO  </a:t>
                      </a:r>
                      <a:r>
                        <a:rPr lang="es-MX" sz="900" dirty="0" smtClean="0">
                          <a:solidFill>
                            <a:srgbClr val="000000"/>
                          </a:solidFill>
                          <a:ea typeface="Arial Unicode MS" panose="020B0604020202020204"/>
                          <a:cs typeface="Arial Unicode MS" panose="020B0604020202020204"/>
                        </a:rPr>
                        <a:t>MODULO III:</a:t>
                      </a:r>
                      <a:r>
                        <a:rPr lang="es-MX" sz="900" baseline="0" dirty="0" smtClean="0">
                          <a:solidFill>
                            <a:srgbClr val="000000"/>
                          </a:solidFill>
                          <a:ea typeface="Arial Unicode MS" panose="020B0604020202020204"/>
                          <a:cs typeface="Arial Unicode MS" panose="020B0604020202020204"/>
                        </a:rPr>
                        <a:t>  DESARROLLO SUSTENSABLE , S.A.*</a:t>
                      </a:r>
                      <a:endParaRPr lang="es-MX" sz="900" dirty="0" smtClean="0">
                        <a:solidFill>
                          <a:srgbClr val="000000"/>
                        </a:solidFill>
                        <a:ea typeface="Arial Unicode MS" panose="020B0604020202020204"/>
                        <a:cs typeface="Arial Unicode MS" panose="020B0604020202020204"/>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tc hMerge="1">
                  <a:txBody>
                    <a:bodyPr/>
                    <a:lstStyle/>
                    <a:p>
                      <a:endParaRPr lang="es-MX"/>
                    </a:p>
                  </a:txBody>
                  <a:tcPr/>
                </a:tc>
                <a:extLst>
                  <a:ext uri="{0D108BD9-81ED-4DB2-BD59-A6C34878D82A}">
                    <a16:rowId xmlns:a16="http://schemas.microsoft.com/office/drawing/2014/main" val="3996751220"/>
                  </a:ext>
                </a:extLst>
              </a:tr>
              <a:tr h="2248046">
                <a:tc gridSpan="2">
                  <a:txBody>
                    <a:bodyPr/>
                    <a:lstStyle/>
                    <a:p>
                      <a:pPr marL="180975" marR="0" indent="-180975" algn="just" defTabSz="914400" rtl="0" eaLnBrk="1" fontAlgn="auto" latinLnBrk="0" hangingPunct="1">
                        <a:lnSpc>
                          <a:spcPct val="100000"/>
                        </a:lnSpc>
                        <a:spcBef>
                          <a:spcPts val="0"/>
                        </a:spcBef>
                        <a:spcAft>
                          <a:spcPts val="400"/>
                        </a:spcAft>
                        <a:buClrTx/>
                        <a:buSzTx/>
                        <a:buFontTx/>
                        <a:buNone/>
                        <a:tabLst/>
                        <a:defRPr/>
                      </a:pPr>
                      <a:r>
                        <a:rPr lang="es-MX" sz="800" b="0" i="0" kern="1200" baseline="0" dirty="0" smtClean="0">
                          <a:solidFill>
                            <a:schemeClr val="dk1"/>
                          </a:solidFill>
                          <a:effectLst/>
                          <a:latin typeface="Arial" panose="020B0604020202020204" pitchFamily="34" charset="0"/>
                          <a:ea typeface="+mn-ea"/>
                          <a:cs typeface="Arial" panose="020B0604020202020204" pitchFamily="34" charset="0"/>
                        </a:rPr>
                        <a:t>       En el equipo negociador de los industriales se complementa  con el Lic. Felipe Santos Arjona, Director de la CANACINTRA  estatal, que tiene mas de 10 años al frente de la misma, de 46 años, abogado y que cuenta con toda la información relativa a la actividad y desempeño industrial en la zona y el Estado. Cabe mencionar que también es asesor jurídico de algunas de las industrias de la zona.  El otro miembro  es el hijo menor del negociador principal, que se encuentra estudiando una Maestría en Finanzas en los Estados Unidos.</a:t>
                      </a:r>
                    </a:p>
                    <a:p>
                      <a:pPr marL="180975" indent="-180975" algn="just" rtl="0" eaLnBrk="1" latinLnBrk="0" hangingPunct="1">
                        <a:spcAft>
                          <a:spcPts val="400"/>
                        </a:spcAft>
                      </a:pPr>
                      <a:r>
                        <a:rPr lang="es-MX" sz="800" b="0" i="0" kern="1200" baseline="0" dirty="0" smtClean="0">
                          <a:solidFill>
                            <a:schemeClr val="dk1"/>
                          </a:solidFill>
                          <a:effectLst/>
                          <a:latin typeface="Arial" panose="020B0604020202020204" pitchFamily="34" charset="0"/>
                          <a:ea typeface="+mn-ea"/>
                          <a:cs typeface="Arial" panose="020B0604020202020204" pitchFamily="34" charset="0"/>
                        </a:rPr>
                        <a:t>3.-  Por parte de los agricultores,  la negociación se va a dirigir de manera coordinada por el Comisario Ejidal del municipio, Sr. Rigoberto Méndez Flores, de 60 años, líder de agrupaciones campesinos y profundo conocedor de la problemática del campo en la  zona. Cuenta con importantes relaciones políticas, y de buenos contactos a nivel federal y estatal.</a:t>
                      </a:r>
                      <a:endParaRPr lang="es-MX" sz="800" dirty="0" smtClean="0">
                        <a:effectLst/>
                        <a:latin typeface="Arial" panose="020B0604020202020204" pitchFamily="34" charset="0"/>
                        <a:cs typeface="Arial" panose="020B0604020202020204" pitchFamily="34" charset="0"/>
                      </a:endParaRPr>
                    </a:p>
                    <a:p>
                      <a:pPr marL="180975" indent="-180975" algn="just" rtl="0" eaLnBrk="1" latinLnBrk="0" hangingPunct="1">
                        <a:spcAft>
                          <a:spcPts val="400"/>
                        </a:spcAft>
                      </a:pPr>
                      <a:r>
                        <a:rPr lang="es-MX" sz="800" b="0" i="0" kern="1200" baseline="0" dirty="0" smtClean="0">
                          <a:solidFill>
                            <a:schemeClr val="dk1"/>
                          </a:solidFill>
                          <a:effectLst/>
                          <a:latin typeface="Arial" panose="020B0604020202020204" pitchFamily="34" charset="0"/>
                          <a:ea typeface="+mn-ea"/>
                          <a:cs typeface="Arial" panose="020B0604020202020204" pitchFamily="34" charset="0"/>
                        </a:rPr>
                        <a:t>      El otro negociador principal, es el Claudio Torres  Huerta,  de profesión ingeniero agrónomo, integrante de una familia  agricultura por tradición, muy estimada y respetada en la zona es propietario de varias hectáreas dedicadas a la siembre, cosecha y distribución principalmente de hortalizas El Ing. Torres tiene 42 años, de carácter firme, objetivo y de recia personalidad. Ha sido representante del sector ante diferentes instancias  oficiales . Ambas personas son prácticamente todo el equipo negociador, aunque cuentan igualmente con el apoyo de más de un centenar de  ejidatarios y pequeños propietarios.</a:t>
                      </a:r>
                      <a:endParaRPr lang="es-MX" sz="800" dirty="0" smtClean="0">
                        <a:effectLst/>
                        <a:latin typeface="Arial" panose="020B0604020202020204" pitchFamily="34" charset="0"/>
                        <a:cs typeface="Arial" panose="020B0604020202020204" pitchFamily="34" charset="0"/>
                      </a:endParaRPr>
                    </a:p>
                    <a:p>
                      <a:pPr marL="0" indent="0" algn="just" rtl="0" eaLnBrk="1" latinLnBrk="0" hangingPunct="1"/>
                      <a:r>
                        <a:rPr lang="es-MX" sz="800" b="0" i="0" kern="1200" baseline="0" dirty="0" smtClean="0">
                          <a:solidFill>
                            <a:schemeClr val="dk1"/>
                          </a:solidFill>
                          <a:effectLst/>
                          <a:latin typeface="Arial" panose="020B0604020202020204" pitchFamily="34" charset="0"/>
                          <a:ea typeface="+mn-ea"/>
                          <a:cs typeface="Arial" panose="020B0604020202020204" pitchFamily="34" charset="0"/>
                        </a:rPr>
                        <a:t>Si bien es cierto que las tres partes están conscientes de la problemática ambiental, la forma de entenderla y solucionarla es diferentes, pues en esencia para las autoridades se trata de cumplir la ley y no impactar la actividad económica, mientras que los industriales consideran que deben ser soluciones de bajo costo y largo plazo y para los agricultores se necesitan inversiones de infraestructura de riego.</a:t>
                      </a:r>
                    </a:p>
                    <a:p>
                      <a:pPr marL="0" indent="0" algn="just" rtl="0" eaLnBrk="1" latinLnBrk="0" hangingPunct="1"/>
                      <a:endParaRPr lang="es-MX" sz="800" dirty="0" smtClean="0">
                        <a:effectLst/>
                        <a:latin typeface="Arial" panose="020B0604020202020204" pitchFamily="34" charset="0"/>
                        <a:cs typeface="Arial" panose="020B0604020202020204" pitchFamily="34" charset="0"/>
                      </a:endParaRPr>
                    </a:p>
                    <a:p>
                      <a:pPr marL="180975" indent="-180975" algn="just" rtl="0" eaLnBrk="1" fontAlgn="base" latinLnBrk="0" hangingPunct="1"/>
                      <a:r>
                        <a:rPr lang="es-MX" sz="800" b="0" i="0" kern="1200" baseline="0" dirty="0" smtClean="0">
                          <a:solidFill>
                            <a:schemeClr val="dk1"/>
                          </a:solidFill>
                          <a:effectLst/>
                          <a:latin typeface="Arial" panose="020B0604020202020204" pitchFamily="34" charset="0"/>
                          <a:ea typeface="+mn-ea"/>
                          <a:cs typeface="Arial" panose="020B0604020202020204" pitchFamily="34" charset="0"/>
                        </a:rPr>
                        <a:t>Usted ha sido contratado para contestar las siguientes cuestiones como base de dirigir el proceso de  negociación  entre  las partes para llegar a acuerdos:</a:t>
                      </a:r>
                      <a:endParaRPr lang="es-MX" sz="800" dirty="0" smtClean="0">
                        <a:effectLst/>
                        <a:latin typeface="Arial" panose="020B0604020202020204" pitchFamily="34" charset="0"/>
                        <a:cs typeface="Arial" panose="020B0604020202020204" pitchFamily="34" charset="0"/>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noFill/>
                  </a:tcPr>
                </a:tc>
                <a:tc hMerge="1">
                  <a:txBody>
                    <a:bodyPr/>
                    <a:lstStyle/>
                    <a:p>
                      <a:endParaRPr lang="es-MX"/>
                    </a:p>
                  </a:txBody>
                  <a:tcPr/>
                </a:tc>
                <a:extLst>
                  <a:ext uri="{0D108BD9-81ED-4DB2-BD59-A6C34878D82A}">
                    <a16:rowId xmlns:a16="http://schemas.microsoft.com/office/drawing/2014/main" val="4137016238"/>
                  </a:ext>
                </a:extLst>
              </a:tr>
              <a:tr h="216000">
                <a:tc>
                  <a:txBody>
                    <a:bodyPr/>
                    <a:lstStyle/>
                    <a:p>
                      <a:pPr marL="265113" indent="-265113" algn="just" fontAlgn="base"/>
                      <a:r>
                        <a:rPr lang="es-MX" sz="900" dirty="0" smtClean="0">
                          <a:solidFill>
                            <a:srgbClr val="FF0000"/>
                          </a:solidFill>
                          <a:latin typeface="Arial" panose="020B0604020202020204" pitchFamily="34" charset="0"/>
                          <a:cs typeface="Arial" panose="020B0604020202020204" pitchFamily="34" charset="0"/>
                        </a:rPr>
                        <a:t>1</a:t>
                      </a:r>
                      <a:endParaRPr lang="es-MX" sz="800" dirty="0" smtClean="0">
                        <a:solidFill>
                          <a:srgbClr val="FF0000"/>
                        </a:solidFill>
                        <a:latin typeface="Arial" panose="020B0604020202020204" pitchFamily="34" charset="0"/>
                        <a:cs typeface="Arial" panose="020B0604020202020204" pitchFamily="34" charset="0"/>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noFill/>
                  </a:tcPr>
                </a:tc>
                <a:tc>
                  <a:txBody>
                    <a:bodyPr/>
                    <a:lstStyle/>
                    <a:p>
                      <a:pPr marL="265113" marR="0" indent="-265113" algn="just" defTabSz="914400" rtl="0" eaLnBrk="1" fontAlgn="base" latinLnBrk="0" hangingPunct="1">
                        <a:lnSpc>
                          <a:spcPct val="100000"/>
                        </a:lnSpc>
                        <a:spcBef>
                          <a:spcPts val="0"/>
                        </a:spcBef>
                        <a:spcAft>
                          <a:spcPts val="0"/>
                        </a:spcAft>
                        <a:buClrTx/>
                        <a:buSzTx/>
                        <a:buFontTx/>
                        <a:buNone/>
                        <a:tabLst/>
                        <a:defRPr/>
                      </a:pPr>
                      <a:r>
                        <a:rPr lang="es-MX" sz="800" kern="1200" dirty="0" smtClean="0">
                          <a:solidFill>
                            <a:schemeClr val="dk1"/>
                          </a:solidFill>
                          <a:effectLst/>
                          <a:latin typeface="Arial" panose="020B0604020202020204" pitchFamily="34" charset="0"/>
                          <a:ea typeface="+mn-ea"/>
                          <a:cs typeface="Arial" panose="020B0604020202020204" pitchFamily="34" charset="0"/>
                        </a:rPr>
                        <a:t>Identifique</a:t>
                      </a:r>
                      <a:r>
                        <a:rPr lang="es-MX" sz="800" kern="1200" baseline="0" dirty="0" smtClean="0">
                          <a:solidFill>
                            <a:schemeClr val="dk1"/>
                          </a:solidFill>
                          <a:effectLst/>
                          <a:latin typeface="Arial" panose="020B0604020202020204" pitchFamily="34" charset="0"/>
                          <a:ea typeface="+mn-ea"/>
                          <a:cs typeface="Arial" panose="020B0604020202020204" pitchFamily="34" charset="0"/>
                        </a:rPr>
                        <a:t> a los negociadores principales de las partes involucradas en la negociación, señalando su </a:t>
                      </a:r>
                      <a:r>
                        <a:rPr lang="es-MX" sz="800" u="none" kern="1200" baseline="0" dirty="0" smtClean="0">
                          <a:solidFill>
                            <a:schemeClr val="dk1"/>
                          </a:solidFill>
                          <a:effectLst/>
                          <a:latin typeface="Arial" panose="020B0604020202020204" pitchFamily="34" charset="0"/>
                          <a:ea typeface="+mn-ea"/>
                          <a:cs typeface="Arial" panose="020B0604020202020204" pitchFamily="34" charset="0"/>
                        </a:rPr>
                        <a:t>posición.</a:t>
                      </a:r>
                      <a:endParaRPr lang="es-MX" sz="800" u="none" dirty="0" smtClean="0">
                        <a:latin typeface="Arial" panose="020B0604020202020204" pitchFamily="34" charset="0"/>
                        <a:cs typeface="Arial" panose="020B0604020202020204" pitchFamily="34" charset="0"/>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38532164"/>
                  </a:ext>
                </a:extLst>
              </a:tr>
              <a:tr h="3096000">
                <a:tc gridSpan="2">
                  <a:txBody>
                    <a:bodyPr/>
                    <a:lstStyle/>
                    <a:p>
                      <a:pPr marL="265113" indent="-265113" algn="just" fontAlgn="base"/>
                      <a:endParaRPr lang="es-MX" sz="800" dirty="0" smtClean="0">
                        <a:solidFill>
                          <a:srgbClr val="FF0000"/>
                        </a:solidFill>
                        <a:latin typeface="Arial" panose="020B0604020202020204" pitchFamily="34" charset="0"/>
                        <a:cs typeface="Arial" panose="020B0604020202020204" pitchFamily="34" charset="0"/>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noFill/>
                  </a:tcPr>
                </a:tc>
                <a:tc hMerge="1">
                  <a:txBody>
                    <a:bodyPr/>
                    <a:lstStyle/>
                    <a:p>
                      <a:pPr marL="265113" marR="0" indent="-265113" algn="just" defTabSz="914400" rtl="0" eaLnBrk="1" fontAlgn="base" latinLnBrk="0" hangingPunct="1">
                        <a:lnSpc>
                          <a:spcPct val="100000"/>
                        </a:lnSpc>
                        <a:spcBef>
                          <a:spcPts val="0"/>
                        </a:spcBef>
                        <a:spcAft>
                          <a:spcPts val="0"/>
                        </a:spcAft>
                        <a:buClrTx/>
                        <a:buSzTx/>
                        <a:buFontTx/>
                        <a:buNone/>
                        <a:tabLst/>
                        <a:defRPr/>
                      </a:pPr>
                      <a:endParaRPr lang="es-MX" sz="800" u="none" dirty="0" smtClean="0">
                        <a:latin typeface="Arial" panose="020B0604020202020204" pitchFamily="34" charset="0"/>
                        <a:cs typeface="Arial" panose="020B0604020202020204" pitchFamily="34" charset="0"/>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55328420"/>
                  </a:ext>
                </a:extLst>
              </a:tr>
            </a:tbl>
          </a:graphicData>
        </a:graphic>
      </p:graphicFrame>
      <p:sp>
        <p:nvSpPr>
          <p:cNvPr id="56" name="Rectángulo 55"/>
          <p:cNvSpPr/>
          <p:nvPr/>
        </p:nvSpPr>
        <p:spPr>
          <a:xfrm>
            <a:off x="192073" y="74942"/>
            <a:ext cx="8712000" cy="6696000"/>
          </a:xfrm>
          <a:prstGeom prst="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aphicFrame>
        <p:nvGraphicFramePr>
          <p:cNvPr id="7" name="Group 177"/>
          <p:cNvGraphicFramePr>
            <a:graphicFrameLocks/>
          </p:cNvGraphicFramePr>
          <p:nvPr>
            <p:extLst/>
          </p:nvPr>
        </p:nvGraphicFramePr>
        <p:xfrm>
          <a:off x="324471" y="3573016"/>
          <a:ext cx="4140000" cy="1356288"/>
        </p:xfrm>
        <a:graphic>
          <a:graphicData uri="http://schemas.openxmlformats.org/drawingml/2006/table">
            <a:tbl>
              <a:tblPr/>
              <a:tblGrid>
                <a:gridCol w="282438">
                  <a:extLst>
                    <a:ext uri="{9D8B030D-6E8A-4147-A177-3AD203B41FA5}">
                      <a16:colId xmlns:a16="http://schemas.microsoft.com/office/drawing/2014/main" val="20000"/>
                    </a:ext>
                  </a:extLst>
                </a:gridCol>
                <a:gridCol w="1340839">
                  <a:extLst>
                    <a:ext uri="{9D8B030D-6E8A-4147-A177-3AD203B41FA5}">
                      <a16:colId xmlns:a16="http://schemas.microsoft.com/office/drawing/2014/main" val="20001"/>
                    </a:ext>
                  </a:extLst>
                </a:gridCol>
                <a:gridCol w="925590">
                  <a:extLst>
                    <a:ext uri="{9D8B030D-6E8A-4147-A177-3AD203B41FA5}">
                      <a16:colId xmlns:a16="http://schemas.microsoft.com/office/drawing/2014/main" val="20002"/>
                    </a:ext>
                  </a:extLst>
                </a:gridCol>
                <a:gridCol w="557376">
                  <a:extLst>
                    <a:ext uri="{9D8B030D-6E8A-4147-A177-3AD203B41FA5}">
                      <a16:colId xmlns:a16="http://schemas.microsoft.com/office/drawing/2014/main" val="174280424"/>
                    </a:ext>
                  </a:extLst>
                </a:gridCol>
                <a:gridCol w="1033757">
                  <a:extLst>
                    <a:ext uri="{9D8B030D-6E8A-4147-A177-3AD203B41FA5}">
                      <a16:colId xmlns:a16="http://schemas.microsoft.com/office/drawing/2014/main" val="1550943333"/>
                    </a:ext>
                  </a:extLst>
                </a:gridCol>
              </a:tblGrid>
              <a:tr h="180000">
                <a:tc gridSpan="3">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s-ES" sz="800" b="1" i="0" u="none" strike="noStrike" cap="none" normalizeH="0" baseline="0" dirty="0" smtClean="0">
                          <a:ln>
                            <a:noFill/>
                          </a:ln>
                          <a:solidFill>
                            <a:schemeClr val="tx1"/>
                          </a:solidFill>
                          <a:effectLst/>
                          <a:latin typeface="Arial Narrow" pitchFamily="34" charset="0"/>
                        </a:rPr>
                        <a:t>PARTICIPANTES DE  LA PARTE NEGOCIADORA:</a:t>
                      </a: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hMerge="1">
                  <a:txBody>
                    <a:bodyPr/>
                    <a:lstStyle/>
                    <a:p>
                      <a:endParaRPr lang="es-MX"/>
                    </a:p>
                  </a:txBody>
                  <a:tcPr/>
                </a:tc>
                <a:tc gridSpan="2">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s-ES" sz="800" b="1" i="0" u="none" strike="noStrike" cap="none" normalizeH="0" baseline="0" dirty="0" smtClean="0">
                          <a:ln>
                            <a:noFill/>
                          </a:ln>
                          <a:solidFill>
                            <a:schemeClr val="tx1"/>
                          </a:solidFill>
                          <a:effectLst/>
                          <a:latin typeface="Arial Narrow" pitchFamily="34" charset="0"/>
                        </a:rPr>
                        <a:t>AUTORIDADES MUNICIPALES</a:t>
                      </a: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extLst>
                  <a:ext uri="{0D108BD9-81ED-4DB2-BD59-A6C34878D82A}">
                    <a16:rowId xmlns:a16="http://schemas.microsoft.com/office/drawing/2014/main" val="10000"/>
                  </a:ext>
                </a:extLst>
              </a:tr>
              <a:tr h="0">
                <a:tc>
                  <a:txBody>
                    <a:bodyPr/>
                    <a:lstStyle/>
                    <a:p>
                      <a:pPr marL="0" marR="0" lvl="0" indent="0" algn="l" defTabSz="914400" rtl="0" eaLnBrk="1" fontAlgn="base" latinLnBrk="0" hangingPunct="1">
                        <a:lnSpc>
                          <a:spcPct val="100000"/>
                        </a:lnSpc>
                        <a:spcBef>
                          <a:spcPts val="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s-ES" sz="700" b="1" i="0" u="none" strike="noStrike" cap="none" normalizeH="0" baseline="0" dirty="0" smtClean="0">
                          <a:ln>
                            <a:noFill/>
                          </a:ln>
                          <a:solidFill>
                            <a:schemeClr val="tx2">
                              <a:lumMod val="50000"/>
                            </a:schemeClr>
                          </a:solidFill>
                          <a:effectLst/>
                          <a:latin typeface="Arial Narrow" pitchFamily="34" charset="0"/>
                        </a:rPr>
                        <a:t>NOMBRE</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gridSpan="2">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s-ES" sz="700" b="1" i="0" u="none" strike="noStrike" cap="none" normalizeH="0" baseline="0" dirty="0" smtClean="0">
                          <a:ln>
                            <a:noFill/>
                          </a:ln>
                          <a:solidFill>
                            <a:schemeClr val="tx2">
                              <a:lumMod val="50000"/>
                            </a:schemeClr>
                          </a:solidFill>
                          <a:effectLst/>
                          <a:latin typeface="Arial Narrow" pitchFamily="34" charset="0"/>
                        </a:rPr>
                        <a:t>PUESTO/ACTIVIDAD</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s-ES" sz="700" b="1" i="0" u="none" strike="noStrike" cap="none" normalizeH="0" baseline="0" dirty="0" smtClean="0">
                          <a:ln>
                            <a:noFill/>
                          </a:ln>
                          <a:solidFill>
                            <a:schemeClr val="tx2">
                              <a:lumMod val="50000"/>
                            </a:schemeClr>
                          </a:solidFill>
                          <a:effectLst/>
                          <a:latin typeface="Arial Narrow" pitchFamily="34" charset="0"/>
                        </a:rPr>
                        <a:t>POSICIÓN</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3652199541"/>
                  </a:ext>
                </a:extLst>
              </a:tr>
              <a:tr h="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s-ES" sz="9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 </a:t>
                      </a: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base" latinLnBrk="0" hangingPunct="1">
                        <a:lnSpc>
                          <a:spcPct val="100000"/>
                        </a:lnSpc>
                        <a:spcBef>
                          <a:spcPts val="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ase" latinLnBrk="0" hangingPunct="1">
                        <a:lnSpc>
                          <a:spcPct val="100000"/>
                        </a:lnSpc>
                        <a:spcBef>
                          <a:spcPts val="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dirty="0"/>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endParaRPr lang="es-MX" sz="800" dirty="0">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s-ES" sz="9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a:t>
                      </a: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base" latinLnBrk="0" hangingPunct="1">
                        <a:lnSpc>
                          <a:spcPct val="100000"/>
                        </a:lnSpc>
                        <a:spcBef>
                          <a:spcPts val="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ase" latinLnBrk="0" hangingPunct="1">
                        <a:lnSpc>
                          <a:spcPct val="100000"/>
                        </a:lnSpc>
                        <a:spcBef>
                          <a:spcPts val="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dirty="0"/>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endParaRPr lang="es-MX" sz="800" dirty="0">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s-ES" sz="9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a:t>
                      </a: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base" latinLnBrk="0" hangingPunct="1">
                        <a:lnSpc>
                          <a:spcPct val="100000"/>
                        </a:lnSpc>
                        <a:spcBef>
                          <a:spcPts val="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ase" latinLnBrk="0" hangingPunct="1">
                        <a:lnSpc>
                          <a:spcPct val="100000"/>
                        </a:lnSpc>
                        <a:spcBef>
                          <a:spcPts val="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dirty="0"/>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endParaRPr lang="es-MX" sz="800" dirty="0">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s-MX" sz="9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4.</a:t>
                      </a:r>
                      <a:endParaRPr kumimoji="0" lang="es-ES" sz="9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base" latinLnBrk="0" hangingPunct="1">
                        <a:lnSpc>
                          <a:spcPct val="100000"/>
                        </a:lnSpc>
                        <a:spcBef>
                          <a:spcPts val="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ase" latinLnBrk="0" hangingPunct="1">
                        <a:lnSpc>
                          <a:spcPct val="100000"/>
                        </a:lnSpc>
                        <a:spcBef>
                          <a:spcPts val="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dirty="0"/>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endParaRPr lang="es-MX" sz="800" dirty="0">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bl>
          </a:graphicData>
        </a:graphic>
      </p:graphicFrame>
      <p:graphicFrame>
        <p:nvGraphicFramePr>
          <p:cNvPr id="8" name="Group 177"/>
          <p:cNvGraphicFramePr>
            <a:graphicFrameLocks/>
          </p:cNvGraphicFramePr>
          <p:nvPr>
            <p:extLst/>
          </p:nvPr>
        </p:nvGraphicFramePr>
        <p:xfrm>
          <a:off x="4572000" y="3573016"/>
          <a:ext cx="4221521" cy="1127700"/>
        </p:xfrm>
        <a:graphic>
          <a:graphicData uri="http://schemas.openxmlformats.org/drawingml/2006/table">
            <a:tbl>
              <a:tblPr/>
              <a:tblGrid>
                <a:gridCol w="288000">
                  <a:extLst>
                    <a:ext uri="{9D8B030D-6E8A-4147-A177-3AD203B41FA5}">
                      <a16:colId xmlns:a16="http://schemas.microsoft.com/office/drawing/2014/main" val="20000"/>
                    </a:ext>
                  </a:extLst>
                </a:gridCol>
                <a:gridCol w="1367241">
                  <a:extLst>
                    <a:ext uri="{9D8B030D-6E8A-4147-A177-3AD203B41FA5}">
                      <a16:colId xmlns:a16="http://schemas.microsoft.com/office/drawing/2014/main" val="20001"/>
                    </a:ext>
                  </a:extLst>
                </a:gridCol>
                <a:gridCol w="943816">
                  <a:extLst>
                    <a:ext uri="{9D8B030D-6E8A-4147-A177-3AD203B41FA5}">
                      <a16:colId xmlns:a16="http://schemas.microsoft.com/office/drawing/2014/main" val="20002"/>
                    </a:ext>
                  </a:extLst>
                </a:gridCol>
                <a:gridCol w="568352">
                  <a:extLst>
                    <a:ext uri="{9D8B030D-6E8A-4147-A177-3AD203B41FA5}">
                      <a16:colId xmlns:a16="http://schemas.microsoft.com/office/drawing/2014/main" val="174280424"/>
                    </a:ext>
                  </a:extLst>
                </a:gridCol>
                <a:gridCol w="1054112">
                  <a:extLst>
                    <a:ext uri="{9D8B030D-6E8A-4147-A177-3AD203B41FA5}">
                      <a16:colId xmlns:a16="http://schemas.microsoft.com/office/drawing/2014/main" val="1550943333"/>
                    </a:ext>
                  </a:extLst>
                </a:gridCol>
              </a:tblGrid>
              <a:tr h="0">
                <a:tc gridSpan="3">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s-ES" sz="800" b="1" i="0" u="none" strike="noStrike" cap="none" normalizeH="0" baseline="0" dirty="0" smtClean="0">
                          <a:ln>
                            <a:noFill/>
                          </a:ln>
                          <a:solidFill>
                            <a:schemeClr val="tx1"/>
                          </a:solidFill>
                          <a:effectLst/>
                          <a:latin typeface="Arial Narrow" pitchFamily="34" charset="0"/>
                        </a:rPr>
                        <a:t>PARTICIPANTES DE  LA PARTE NEGOCIADORA:</a:t>
                      </a: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hMerge="1">
                  <a:txBody>
                    <a:bodyPr/>
                    <a:lstStyle/>
                    <a:p>
                      <a:endParaRPr lang="es-MX"/>
                    </a:p>
                  </a:txBody>
                  <a:tcPr/>
                </a:tc>
                <a:tc gridSpan="2">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s-ES" sz="800" b="1" i="0" u="none" strike="noStrike" cap="none" normalizeH="0" baseline="0" dirty="0" smtClean="0">
                          <a:ln>
                            <a:noFill/>
                          </a:ln>
                          <a:solidFill>
                            <a:schemeClr val="tx1"/>
                          </a:solidFill>
                          <a:effectLst/>
                          <a:latin typeface="Arial Narrow" pitchFamily="34" charset="0"/>
                        </a:rPr>
                        <a:t>AUTORIDADES MUNICIPALES</a:t>
                      </a: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extLst>
                  <a:ext uri="{0D108BD9-81ED-4DB2-BD59-A6C34878D82A}">
                    <a16:rowId xmlns:a16="http://schemas.microsoft.com/office/drawing/2014/main" val="10000"/>
                  </a:ext>
                </a:extLst>
              </a:tr>
              <a:tr h="0">
                <a:tc>
                  <a:txBody>
                    <a:bodyPr/>
                    <a:lstStyle/>
                    <a:p>
                      <a:pPr marL="0" marR="0" lvl="0" indent="0" algn="l" defTabSz="914400" rtl="0" eaLnBrk="1" fontAlgn="base" latinLnBrk="0" hangingPunct="1">
                        <a:lnSpc>
                          <a:spcPct val="100000"/>
                        </a:lnSpc>
                        <a:spcBef>
                          <a:spcPts val="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s-ES" sz="700" b="1" i="0" u="none" strike="noStrike" cap="none" normalizeH="0" baseline="0" dirty="0" smtClean="0">
                          <a:ln>
                            <a:noFill/>
                          </a:ln>
                          <a:solidFill>
                            <a:schemeClr val="tx2">
                              <a:lumMod val="50000"/>
                            </a:schemeClr>
                          </a:solidFill>
                          <a:effectLst/>
                          <a:latin typeface="Arial Narrow" pitchFamily="34" charset="0"/>
                        </a:rPr>
                        <a:t>NOMBRE</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gridSpan="2">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s-ES" sz="700" b="1" i="0" u="none" strike="noStrike" cap="none" normalizeH="0" baseline="0" dirty="0" smtClean="0">
                          <a:ln>
                            <a:noFill/>
                          </a:ln>
                          <a:solidFill>
                            <a:schemeClr val="tx2">
                              <a:lumMod val="50000"/>
                            </a:schemeClr>
                          </a:solidFill>
                          <a:effectLst/>
                          <a:latin typeface="Arial Narrow" pitchFamily="34" charset="0"/>
                        </a:rPr>
                        <a:t>PUESTO/ACTIVIDAD</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s-ES" sz="700" b="1" i="0" u="none" strike="noStrike" cap="none" normalizeH="0" baseline="0" dirty="0" smtClean="0">
                          <a:ln>
                            <a:noFill/>
                          </a:ln>
                          <a:solidFill>
                            <a:schemeClr val="tx2">
                              <a:lumMod val="50000"/>
                            </a:schemeClr>
                          </a:solidFill>
                          <a:effectLst/>
                          <a:latin typeface="Arial Narrow" pitchFamily="34" charset="0"/>
                        </a:rPr>
                        <a:t>POSICIÓN</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3652199541"/>
                  </a:ext>
                </a:extLst>
              </a:tr>
              <a:tr h="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s-ES" sz="9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 </a:t>
                      </a: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base" latinLnBrk="0" hangingPunct="1">
                        <a:lnSpc>
                          <a:spcPct val="100000"/>
                        </a:lnSpc>
                        <a:spcBef>
                          <a:spcPts val="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ase" latinLnBrk="0" hangingPunct="1">
                        <a:lnSpc>
                          <a:spcPct val="100000"/>
                        </a:lnSpc>
                        <a:spcBef>
                          <a:spcPts val="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dirty="0"/>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endParaRPr lang="es-MX" sz="800" dirty="0">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s-ES" sz="9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a:t>
                      </a: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base" latinLnBrk="0" hangingPunct="1">
                        <a:lnSpc>
                          <a:spcPct val="100000"/>
                        </a:lnSpc>
                        <a:spcBef>
                          <a:spcPts val="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ase" latinLnBrk="0" hangingPunct="1">
                        <a:lnSpc>
                          <a:spcPct val="100000"/>
                        </a:lnSpc>
                        <a:spcBef>
                          <a:spcPts val="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dirty="0"/>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endParaRPr lang="es-MX" sz="800" dirty="0">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s-ES" sz="9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a:t>
                      </a: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base" latinLnBrk="0" hangingPunct="1">
                        <a:lnSpc>
                          <a:spcPct val="100000"/>
                        </a:lnSpc>
                        <a:spcBef>
                          <a:spcPts val="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ase" latinLnBrk="0" hangingPunct="1">
                        <a:lnSpc>
                          <a:spcPct val="100000"/>
                        </a:lnSpc>
                        <a:spcBef>
                          <a:spcPts val="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dirty="0"/>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endParaRPr lang="es-MX" sz="800" dirty="0">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graphicFrame>
        <p:nvGraphicFramePr>
          <p:cNvPr id="9" name="Group 177"/>
          <p:cNvGraphicFramePr>
            <a:graphicFrameLocks/>
          </p:cNvGraphicFramePr>
          <p:nvPr>
            <p:extLst/>
          </p:nvPr>
        </p:nvGraphicFramePr>
        <p:xfrm>
          <a:off x="350480" y="5105194"/>
          <a:ext cx="4113991" cy="1127700"/>
        </p:xfrm>
        <a:graphic>
          <a:graphicData uri="http://schemas.openxmlformats.org/drawingml/2006/table">
            <a:tbl>
              <a:tblPr/>
              <a:tblGrid>
                <a:gridCol w="280664">
                  <a:extLst>
                    <a:ext uri="{9D8B030D-6E8A-4147-A177-3AD203B41FA5}">
                      <a16:colId xmlns:a16="http://schemas.microsoft.com/office/drawing/2014/main" val="20000"/>
                    </a:ext>
                  </a:extLst>
                </a:gridCol>
                <a:gridCol w="1332415">
                  <a:extLst>
                    <a:ext uri="{9D8B030D-6E8A-4147-A177-3AD203B41FA5}">
                      <a16:colId xmlns:a16="http://schemas.microsoft.com/office/drawing/2014/main" val="20001"/>
                    </a:ext>
                  </a:extLst>
                </a:gridCol>
                <a:gridCol w="919775">
                  <a:extLst>
                    <a:ext uri="{9D8B030D-6E8A-4147-A177-3AD203B41FA5}">
                      <a16:colId xmlns:a16="http://schemas.microsoft.com/office/drawing/2014/main" val="20002"/>
                    </a:ext>
                  </a:extLst>
                </a:gridCol>
                <a:gridCol w="553875">
                  <a:extLst>
                    <a:ext uri="{9D8B030D-6E8A-4147-A177-3AD203B41FA5}">
                      <a16:colId xmlns:a16="http://schemas.microsoft.com/office/drawing/2014/main" val="174280424"/>
                    </a:ext>
                  </a:extLst>
                </a:gridCol>
                <a:gridCol w="1027262">
                  <a:extLst>
                    <a:ext uri="{9D8B030D-6E8A-4147-A177-3AD203B41FA5}">
                      <a16:colId xmlns:a16="http://schemas.microsoft.com/office/drawing/2014/main" val="1550943333"/>
                    </a:ext>
                  </a:extLst>
                </a:gridCol>
              </a:tblGrid>
              <a:tr h="0">
                <a:tc gridSpan="3">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s-ES" sz="800" b="1" i="0" u="none" strike="noStrike" cap="none" normalizeH="0" baseline="0" dirty="0" smtClean="0">
                          <a:ln>
                            <a:noFill/>
                          </a:ln>
                          <a:solidFill>
                            <a:schemeClr val="tx1"/>
                          </a:solidFill>
                          <a:effectLst/>
                          <a:latin typeface="Arial Narrow" pitchFamily="34" charset="0"/>
                        </a:rPr>
                        <a:t>PARTICIPANTES DE  LA PARTE NEGOCIADORA:</a:t>
                      </a: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hMerge="1">
                  <a:txBody>
                    <a:bodyPr/>
                    <a:lstStyle/>
                    <a:p>
                      <a:endParaRPr lang="es-MX"/>
                    </a:p>
                  </a:txBody>
                  <a:tcPr/>
                </a:tc>
                <a:tc gridSpan="2">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s-ES" sz="800" b="1" i="0" u="none" strike="noStrike" cap="none" normalizeH="0" baseline="0" dirty="0" smtClean="0">
                          <a:ln>
                            <a:noFill/>
                          </a:ln>
                          <a:solidFill>
                            <a:schemeClr val="tx1"/>
                          </a:solidFill>
                          <a:effectLst/>
                          <a:latin typeface="Arial Narrow" pitchFamily="34" charset="0"/>
                        </a:rPr>
                        <a:t>AGRICULTORES</a:t>
                      </a: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extLst>
                  <a:ext uri="{0D108BD9-81ED-4DB2-BD59-A6C34878D82A}">
                    <a16:rowId xmlns:a16="http://schemas.microsoft.com/office/drawing/2014/main" val="10000"/>
                  </a:ext>
                </a:extLst>
              </a:tr>
              <a:tr h="0">
                <a:tc>
                  <a:txBody>
                    <a:bodyPr/>
                    <a:lstStyle/>
                    <a:p>
                      <a:pPr marL="0" marR="0" lvl="0" indent="0" algn="l" defTabSz="914400" rtl="0" eaLnBrk="1" fontAlgn="base" latinLnBrk="0" hangingPunct="1">
                        <a:lnSpc>
                          <a:spcPct val="100000"/>
                        </a:lnSpc>
                        <a:spcBef>
                          <a:spcPts val="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s-ES" sz="700" b="1" i="0" u="none" strike="noStrike" cap="none" normalizeH="0" baseline="0" dirty="0" smtClean="0">
                          <a:ln>
                            <a:noFill/>
                          </a:ln>
                          <a:solidFill>
                            <a:schemeClr val="tx2">
                              <a:lumMod val="50000"/>
                            </a:schemeClr>
                          </a:solidFill>
                          <a:effectLst/>
                          <a:latin typeface="Arial Narrow" pitchFamily="34" charset="0"/>
                        </a:rPr>
                        <a:t>NOMBRE</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gridSpan="2">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s-ES" sz="700" b="1" i="0" u="none" strike="noStrike" cap="none" normalizeH="0" baseline="0" dirty="0" smtClean="0">
                          <a:ln>
                            <a:noFill/>
                          </a:ln>
                          <a:solidFill>
                            <a:schemeClr val="tx2">
                              <a:lumMod val="50000"/>
                            </a:schemeClr>
                          </a:solidFill>
                          <a:effectLst/>
                          <a:latin typeface="Arial Narrow" pitchFamily="34" charset="0"/>
                        </a:rPr>
                        <a:t>PUESTO/ACTIVIDAD</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s-ES" sz="700" b="1" i="0" u="none" strike="noStrike" cap="none" normalizeH="0" baseline="0" dirty="0" smtClean="0">
                          <a:ln>
                            <a:noFill/>
                          </a:ln>
                          <a:solidFill>
                            <a:schemeClr val="tx2">
                              <a:lumMod val="50000"/>
                            </a:schemeClr>
                          </a:solidFill>
                          <a:effectLst/>
                          <a:latin typeface="Arial Narrow" pitchFamily="34" charset="0"/>
                        </a:rPr>
                        <a:t>POSICIÓN</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3652199541"/>
                  </a:ext>
                </a:extLst>
              </a:tr>
              <a:tr h="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s-ES" sz="9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 </a:t>
                      </a: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base" latinLnBrk="0" hangingPunct="1">
                        <a:lnSpc>
                          <a:spcPct val="100000"/>
                        </a:lnSpc>
                        <a:spcBef>
                          <a:spcPts val="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ase" latinLnBrk="0" hangingPunct="1">
                        <a:lnSpc>
                          <a:spcPct val="100000"/>
                        </a:lnSpc>
                        <a:spcBef>
                          <a:spcPts val="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dirty="0"/>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endParaRPr lang="es-MX" sz="800" dirty="0">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s-ES" sz="9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a:t>
                      </a: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base" latinLnBrk="0" hangingPunct="1">
                        <a:lnSpc>
                          <a:spcPct val="100000"/>
                        </a:lnSpc>
                        <a:spcBef>
                          <a:spcPts val="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ase" latinLnBrk="0" hangingPunct="1">
                        <a:lnSpc>
                          <a:spcPct val="100000"/>
                        </a:lnSpc>
                        <a:spcBef>
                          <a:spcPts val="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dirty="0"/>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endParaRPr lang="es-MX" sz="800" dirty="0">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s-ES" sz="9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a:t>
                      </a: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base" latinLnBrk="0" hangingPunct="1">
                        <a:lnSpc>
                          <a:spcPct val="100000"/>
                        </a:lnSpc>
                        <a:spcBef>
                          <a:spcPts val="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ase" latinLnBrk="0" hangingPunct="1">
                        <a:lnSpc>
                          <a:spcPct val="100000"/>
                        </a:lnSpc>
                        <a:spcBef>
                          <a:spcPts val="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dirty="0"/>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endParaRPr lang="es-MX" sz="800" dirty="0">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graphicFrame>
        <p:nvGraphicFramePr>
          <p:cNvPr id="10" name="Group 177"/>
          <p:cNvGraphicFramePr>
            <a:graphicFrameLocks/>
          </p:cNvGraphicFramePr>
          <p:nvPr>
            <p:extLst/>
          </p:nvPr>
        </p:nvGraphicFramePr>
        <p:xfrm>
          <a:off x="4572000" y="4895360"/>
          <a:ext cx="4221521" cy="1127700"/>
        </p:xfrm>
        <a:graphic>
          <a:graphicData uri="http://schemas.openxmlformats.org/drawingml/2006/table">
            <a:tbl>
              <a:tblPr/>
              <a:tblGrid>
                <a:gridCol w="288000">
                  <a:extLst>
                    <a:ext uri="{9D8B030D-6E8A-4147-A177-3AD203B41FA5}">
                      <a16:colId xmlns:a16="http://schemas.microsoft.com/office/drawing/2014/main" val="20000"/>
                    </a:ext>
                  </a:extLst>
                </a:gridCol>
                <a:gridCol w="1367241">
                  <a:extLst>
                    <a:ext uri="{9D8B030D-6E8A-4147-A177-3AD203B41FA5}">
                      <a16:colId xmlns:a16="http://schemas.microsoft.com/office/drawing/2014/main" val="20001"/>
                    </a:ext>
                  </a:extLst>
                </a:gridCol>
                <a:gridCol w="943816">
                  <a:extLst>
                    <a:ext uri="{9D8B030D-6E8A-4147-A177-3AD203B41FA5}">
                      <a16:colId xmlns:a16="http://schemas.microsoft.com/office/drawing/2014/main" val="20002"/>
                    </a:ext>
                  </a:extLst>
                </a:gridCol>
                <a:gridCol w="568352">
                  <a:extLst>
                    <a:ext uri="{9D8B030D-6E8A-4147-A177-3AD203B41FA5}">
                      <a16:colId xmlns:a16="http://schemas.microsoft.com/office/drawing/2014/main" val="174280424"/>
                    </a:ext>
                  </a:extLst>
                </a:gridCol>
                <a:gridCol w="1054112">
                  <a:extLst>
                    <a:ext uri="{9D8B030D-6E8A-4147-A177-3AD203B41FA5}">
                      <a16:colId xmlns:a16="http://schemas.microsoft.com/office/drawing/2014/main" val="1550943333"/>
                    </a:ext>
                  </a:extLst>
                </a:gridCol>
              </a:tblGrid>
              <a:tr h="0">
                <a:tc gridSpan="3">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s-ES" sz="800" b="1" i="0" u="none" strike="noStrike" cap="none" normalizeH="0" baseline="0" dirty="0" smtClean="0">
                          <a:ln>
                            <a:noFill/>
                          </a:ln>
                          <a:solidFill>
                            <a:schemeClr val="tx1"/>
                          </a:solidFill>
                          <a:effectLst/>
                          <a:latin typeface="Arial Narrow" pitchFamily="34" charset="0"/>
                        </a:rPr>
                        <a:t>PARTICIPANTES DE  LA PARTE NEGOCIADORA:</a:t>
                      </a: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hMerge="1">
                  <a:txBody>
                    <a:bodyPr/>
                    <a:lstStyle/>
                    <a:p>
                      <a:endParaRPr lang="es-MX"/>
                    </a:p>
                  </a:txBody>
                  <a:tcPr/>
                </a:tc>
                <a:tc gridSpan="2">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s-ES" sz="800" b="1" i="0" u="none" strike="noStrike" cap="none" normalizeH="0" baseline="0" dirty="0" smtClean="0">
                          <a:ln>
                            <a:noFill/>
                          </a:ln>
                          <a:solidFill>
                            <a:schemeClr val="tx1"/>
                          </a:solidFill>
                          <a:effectLst/>
                          <a:latin typeface="Arial Narrow" pitchFamily="34" charset="0"/>
                        </a:rPr>
                        <a:t>INDIRECTOS</a:t>
                      </a: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extLst>
                  <a:ext uri="{0D108BD9-81ED-4DB2-BD59-A6C34878D82A}">
                    <a16:rowId xmlns:a16="http://schemas.microsoft.com/office/drawing/2014/main" val="10000"/>
                  </a:ext>
                </a:extLst>
              </a:tr>
              <a:tr h="0">
                <a:tc gridSpan="5">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s-ES" sz="900" b="1" i="0" u="none" strike="noStrike" cap="none" normalizeH="0" baseline="0" dirty="0" smtClean="0">
                          <a:ln>
                            <a:noFill/>
                          </a:ln>
                          <a:solidFill>
                            <a:schemeClr val="tx1"/>
                          </a:solidFill>
                          <a:effectLst/>
                          <a:latin typeface="Arial Narrow" pitchFamily="34" charset="0"/>
                        </a:rPr>
                        <a:t>Quienes y como podrían participar en el proceso los negociadores indirectos.</a:t>
                      </a: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s-ES" sz="700" b="1" i="0" u="none" strike="noStrike" cap="none" normalizeH="0" baseline="0" dirty="0" smtClean="0">
                        <a:ln>
                          <a:noFill/>
                        </a:ln>
                        <a:solidFill>
                          <a:schemeClr val="tx2">
                            <a:lumMod val="50000"/>
                          </a:schemeClr>
                        </a:solidFill>
                        <a:effectLst/>
                        <a:latin typeface="Arial Narrow" pitchFamily="34" charset="0"/>
                      </a:endParaRP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s-ES" sz="700" b="1" i="0" u="none" strike="noStrike" cap="none" normalizeH="0" baseline="0" dirty="0" smtClean="0">
                        <a:ln>
                          <a:noFill/>
                        </a:ln>
                        <a:solidFill>
                          <a:schemeClr val="tx2">
                            <a:lumMod val="50000"/>
                          </a:schemeClr>
                        </a:solidFill>
                        <a:effectLst/>
                        <a:latin typeface="Arial Narrow" pitchFamily="34" charset="0"/>
                      </a:endParaRP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s-ES" sz="700" b="1" i="0" u="none" strike="noStrike" cap="none" normalizeH="0" baseline="0" dirty="0" smtClean="0">
                        <a:ln>
                          <a:noFill/>
                        </a:ln>
                        <a:solidFill>
                          <a:schemeClr val="tx2">
                            <a:lumMod val="50000"/>
                          </a:schemeClr>
                        </a:solidFill>
                        <a:effectLst/>
                        <a:latin typeface="Arial Narrow" pitchFamily="34" charset="0"/>
                      </a:endParaRP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652199541"/>
                  </a:ext>
                </a:extLst>
              </a:tr>
              <a:tr h="0">
                <a:tc>
                  <a:txBody>
                    <a:bodyPr/>
                    <a:lstStyle/>
                    <a:p>
                      <a:pPr marL="0" marR="0" lvl="0" indent="0" algn="l" defTabSz="914400" rtl="0" eaLnBrk="1" fontAlgn="base" latinLnBrk="0" hangingPunct="1">
                        <a:lnSpc>
                          <a:spcPct val="100000"/>
                        </a:lnSpc>
                        <a:spcBef>
                          <a:spcPts val="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base" latinLnBrk="0" hangingPunct="1">
                        <a:lnSpc>
                          <a:spcPct val="100000"/>
                        </a:lnSpc>
                        <a:spcBef>
                          <a:spcPts val="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ase" latinLnBrk="0" hangingPunct="1">
                        <a:lnSpc>
                          <a:spcPct val="100000"/>
                        </a:lnSpc>
                        <a:spcBef>
                          <a:spcPts val="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dirty="0"/>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endParaRPr lang="es-MX" sz="800" dirty="0">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0">
                <a:tc>
                  <a:txBody>
                    <a:bodyPr/>
                    <a:lstStyle/>
                    <a:p>
                      <a:pPr marL="0" marR="0" lvl="0" indent="0" algn="l" defTabSz="914400" rtl="0" eaLnBrk="1" fontAlgn="base" latinLnBrk="0" hangingPunct="1">
                        <a:lnSpc>
                          <a:spcPct val="100000"/>
                        </a:lnSpc>
                        <a:spcBef>
                          <a:spcPts val="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base" latinLnBrk="0" hangingPunct="1">
                        <a:lnSpc>
                          <a:spcPct val="100000"/>
                        </a:lnSpc>
                        <a:spcBef>
                          <a:spcPts val="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ase" latinLnBrk="0" hangingPunct="1">
                        <a:lnSpc>
                          <a:spcPct val="100000"/>
                        </a:lnSpc>
                        <a:spcBef>
                          <a:spcPts val="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dirty="0"/>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endParaRPr lang="es-MX" sz="800" dirty="0">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0">
                <a:tc>
                  <a:txBody>
                    <a:bodyPr/>
                    <a:lstStyle/>
                    <a:p>
                      <a:pPr marL="0" marR="0" lvl="0" indent="0" algn="l" defTabSz="914400" rtl="0" eaLnBrk="1" fontAlgn="base" latinLnBrk="0" hangingPunct="1">
                        <a:lnSpc>
                          <a:spcPct val="100000"/>
                        </a:lnSpc>
                        <a:spcBef>
                          <a:spcPts val="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base" latinLnBrk="0" hangingPunct="1">
                        <a:lnSpc>
                          <a:spcPct val="100000"/>
                        </a:lnSpc>
                        <a:spcBef>
                          <a:spcPts val="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ase" latinLnBrk="0" hangingPunct="1">
                        <a:lnSpc>
                          <a:spcPct val="100000"/>
                        </a:lnSpc>
                        <a:spcBef>
                          <a:spcPts val="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dirty="0"/>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endParaRPr lang="es-MX" sz="800" dirty="0">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sp>
        <p:nvSpPr>
          <p:cNvPr id="11" name="3 Marcador de número de diapositiva"/>
          <p:cNvSpPr txBox="1">
            <a:spLocks/>
          </p:cNvSpPr>
          <p:nvPr/>
        </p:nvSpPr>
        <p:spPr>
          <a:xfrm>
            <a:off x="8100392" y="6520259"/>
            <a:ext cx="1018456" cy="365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s-MX"/>
            </a:defPPr>
            <a:lvl1pPr marL="0" algn="r" defTabSz="914400" rtl="0" eaLnBrk="0" latinLnBrk="0" hangingPunct="0">
              <a:defRPr sz="1200" kern="1200">
                <a:solidFill>
                  <a:schemeClr val="tx1"/>
                </a:solidFill>
                <a:latin typeface="Arial" panose="020B0604020202020204" pitchFamily="34" charset="0"/>
                <a:ea typeface="+mn-ea"/>
                <a:cs typeface="+mn-cs"/>
              </a:defRPr>
            </a:lvl1pPr>
            <a:lvl2pPr marL="557213" indent="-214313" algn="l" defTabSz="914400" rtl="0" eaLnBrk="0" latinLnBrk="0" hangingPunct="0">
              <a:defRPr sz="1800" kern="1200">
                <a:solidFill>
                  <a:schemeClr val="tx1"/>
                </a:solidFill>
                <a:latin typeface="Arial" panose="020B0604020202020204" pitchFamily="34" charset="0"/>
                <a:ea typeface="+mn-ea"/>
                <a:cs typeface="+mn-cs"/>
              </a:defRPr>
            </a:lvl2pPr>
            <a:lvl3pPr marL="857250" indent="-171450" algn="l" defTabSz="914400" rtl="0" eaLnBrk="0" latinLnBrk="0" hangingPunct="0">
              <a:defRPr sz="1800" kern="1200">
                <a:solidFill>
                  <a:schemeClr val="tx1"/>
                </a:solidFill>
                <a:latin typeface="Arial" panose="020B0604020202020204" pitchFamily="34" charset="0"/>
                <a:ea typeface="+mn-ea"/>
                <a:cs typeface="+mn-cs"/>
              </a:defRPr>
            </a:lvl3pPr>
            <a:lvl4pPr marL="1200150" indent="-171450" algn="l" defTabSz="914400" rtl="0" eaLnBrk="0" latinLnBrk="0" hangingPunct="0">
              <a:defRPr sz="1800" kern="1200">
                <a:solidFill>
                  <a:schemeClr val="tx1"/>
                </a:solidFill>
                <a:latin typeface="Arial" panose="020B0604020202020204" pitchFamily="34" charset="0"/>
                <a:ea typeface="+mn-ea"/>
                <a:cs typeface="+mn-cs"/>
              </a:defRPr>
            </a:lvl4pPr>
            <a:lvl5pPr marL="1543050" indent="-171450" algn="l" defTabSz="914400" rtl="0" eaLnBrk="0" latinLnBrk="0" hangingPunct="0">
              <a:defRPr sz="1800" kern="1200">
                <a:solidFill>
                  <a:schemeClr val="tx1"/>
                </a:solidFill>
                <a:latin typeface="Arial" panose="020B0604020202020204" pitchFamily="34" charset="0"/>
                <a:ea typeface="+mn-ea"/>
                <a:cs typeface="+mn-cs"/>
              </a:defRPr>
            </a:lvl5pPr>
            <a:lvl6pPr marL="1885950" indent="-17145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6pPr>
            <a:lvl7pPr marL="2228850" indent="-17145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7pPr>
            <a:lvl8pPr marL="2571750" indent="-17145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8pPr>
            <a:lvl9pPr marL="2914650" indent="-17145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9pPr>
          </a:lstStyle>
          <a:p>
            <a:pPr eaLnBrk="1" hangingPunct="1"/>
            <a:r>
              <a:rPr lang="es-ES" altLang="es-MX" sz="800" dirty="0" smtClean="0">
                <a:solidFill>
                  <a:schemeClr val="tx2">
                    <a:lumMod val="75000"/>
                  </a:schemeClr>
                </a:solidFill>
              </a:rPr>
              <a:t>13</a:t>
            </a:r>
            <a:endParaRPr lang="es-ES" altLang="es-MX" sz="1100" dirty="0">
              <a:solidFill>
                <a:schemeClr val="tx2">
                  <a:lumMod val="75000"/>
                </a:schemeClr>
              </a:solidFill>
            </a:endParaRPr>
          </a:p>
        </p:txBody>
      </p:sp>
      <p:sp>
        <p:nvSpPr>
          <p:cNvPr id="12" name="5 Rectángulo"/>
          <p:cNvSpPr/>
          <p:nvPr/>
        </p:nvSpPr>
        <p:spPr>
          <a:xfrm>
            <a:off x="180614" y="6659835"/>
            <a:ext cx="8711602" cy="105221"/>
          </a:xfrm>
          <a:prstGeom prst="rect">
            <a:avLst/>
          </a:prstGeom>
          <a:solidFill>
            <a:schemeClr val="bg1"/>
          </a:solidFill>
          <a:ln w="12700">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b="1" i="1" dirty="0" smtClean="0">
                <a:solidFill>
                  <a:srgbClr val="FF0000"/>
                </a:solidFill>
                <a:latin typeface="Arial Narrow" panose="020B0606020202030204" pitchFamily="34" charset="0"/>
                <a:cs typeface="Arial" panose="020B0604020202020204" pitchFamily="34" charset="0"/>
              </a:rPr>
              <a:t>ANALICE Y RESUELVA  INDIVIDUALMENTE ESTA  EVALUACIÓN EN  ESTE CUESTIONARIO MODULAR CORRESPONDIENTE AL MÓDULO </a:t>
            </a:r>
            <a:r>
              <a:rPr lang="es-MX" sz="700" b="1" i="1" dirty="0" smtClean="0">
                <a:solidFill>
                  <a:srgbClr val="FF0000"/>
                </a:solidFill>
                <a:latin typeface="Arial Narrow" panose="020B0606020202030204" pitchFamily="34" charset="0"/>
                <a:cs typeface="Arial" panose="020B0604020202020204" pitchFamily="34" charset="0"/>
              </a:rPr>
              <a:t>III SI </a:t>
            </a:r>
            <a:r>
              <a:rPr lang="es-MX" sz="700" b="1" i="1" dirty="0" smtClean="0">
                <a:solidFill>
                  <a:srgbClr val="FF0000"/>
                </a:solidFill>
                <a:latin typeface="Arial Narrow" panose="020B0606020202030204" pitchFamily="34" charset="0"/>
                <a:cs typeface="Arial" panose="020B0604020202020204" pitchFamily="34" charset="0"/>
              </a:rPr>
              <a:t>REQUIERE MÁS HOJAS, ADICIONELAS AL FINAL</a:t>
            </a:r>
            <a:endParaRPr lang="es-MX" sz="700" b="1" i="1" dirty="0">
              <a:solidFill>
                <a:srgbClr val="FF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456147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nvPr>
        </p:nvGraphicFramePr>
        <p:xfrm>
          <a:off x="300072" y="564738"/>
          <a:ext cx="8496000" cy="5999880"/>
        </p:xfrm>
        <a:graphic>
          <a:graphicData uri="http://schemas.openxmlformats.org/drawingml/2006/table">
            <a:tbl>
              <a:tblPr firstRow="1" bandRow="1">
                <a:tableStyleId>{5C22544A-7EE6-4342-B048-85BDC9FD1C3A}</a:tableStyleId>
              </a:tblPr>
              <a:tblGrid>
                <a:gridCol w="431104">
                  <a:extLst>
                    <a:ext uri="{9D8B030D-6E8A-4147-A177-3AD203B41FA5}">
                      <a16:colId xmlns:a16="http://schemas.microsoft.com/office/drawing/2014/main" val="2209233978"/>
                    </a:ext>
                  </a:extLst>
                </a:gridCol>
                <a:gridCol w="8064896">
                  <a:extLst>
                    <a:ext uri="{9D8B030D-6E8A-4147-A177-3AD203B41FA5}">
                      <a16:colId xmlns:a16="http://schemas.microsoft.com/office/drawing/2014/main" val="317545900"/>
                    </a:ext>
                  </a:extLst>
                </a:gridCol>
              </a:tblGrid>
              <a:tr h="172632">
                <a:tc gridSpan="2">
                  <a:txBody>
                    <a:bodyPr/>
                    <a:lstStyle/>
                    <a:p>
                      <a:pPr algn="ctr">
                        <a:spcAft>
                          <a:spcPts val="300"/>
                        </a:spcAft>
                      </a:pPr>
                      <a:r>
                        <a:rPr lang="es-ES" sz="900" dirty="0" smtClean="0">
                          <a:solidFill>
                            <a:srgbClr val="000000"/>
                          </a:solidFill>
                          <a:ea typeface="Arial Unicode MS" panose="020B0604020202020204"/>
                          <a:cs typeface="Arial Unicode MS" panose="020B0604020202020204"/>
                        </a:rPr>
                        <a:t>CASO PRACTICO  </a:t>
                      </a:r>
                      <a:r>
                        <a:rPr lang="es-MX" sz="900" dirty="0" smtClean="0">
                          <a:solidFill>
                            <a:srgbClr val="000000"/>
                          </a:solidFill>
                          <a:ea typeface="Arial Unicode MS" panose="020B0604020202020204"/>
                          <a:cs typeface="Arial Unicode MS" panose="020B0604020202020204"/>
                        </a:rPr>
                        <a:t>MODULO III:</a:t>
                      </a:r>
                      <a:r>
                        <a:rPr lang="es-MX" sz="900" baseline="0" dirty="0" smtClean="0">
                          <a:solidFill>
                            <a:srgbClr val="000000"/>
                          </a:solidFill>
                          <a:ea typeface="Arial Unicode MS" panose="020B0604020202020204"/>
                          <a:cs typeface="Arial Unicode MS" panose="020B0604020202020204"/>
                        </a:rPr>
                        <a:t>  DESARROLLO SUSTENSABLE , S.A.*</a:t>
                      </a:r>
                      <a:endParaRPr lang="es-MX" sz="900" dirty="0" smtClean="0">
                        <a:solidFill>
                          <a:srgbClr val="000000"/>
                        </a:solidFill>
                        <a:ea typeface="Arial Unicode MS" panose="020B0604020202020204"/>
                        <a:cs typeface="Arial Unicode MS" panose="020B0604020202020204"/>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tc hMerge="1">
                  <a:txBody>
                    <a:bodyPr/>
                    <a:lstStyle/>
                    <a:p>
                      <a:endParaRPr lang="es-MX"/>
                    </a:p>
                  </a:txBody>
                  <a:tcPr/>
                </a:tc>
                <a:extLst>
                  <a:ext uri="{0D108BD9-81ED-4DB2-BD59-A6C34878D82A}">
                    <a16:rowId xmlns:a16="http://schemas.microsoft.com/office/drawing/2014/main" val="3996751220"/>
                  </a:ext>
                </a:extLst>
              </a:tr>
              <a:tr h="216000">
                <a:tc>
                  <a:txBody>
                    <a:bodyPr/>
                    <a:lstStyle/>
                    <a:p>
                      <a:pPr marL="265113" indent="-265113" algn="just" fontAlgn="base"/>
                      <a:r>
                        <a:rPr lang="es-MX" sz="900" dirty="0" smtClean="0">
                          <a:solidFill>
                            <a:srgbClr val="FF0000"/>
                          </a:solidFill>
                          <a:latin typeface="Arial" panose="020B0604020202020204" pitchFamily="34" charset="0"/>
                          <a:cs typeface="Arial" panose="020B0604020202020204" pitchFamily="34" charset="0"/>
                        </a:rPr>
                        <a:t>2</a:t>
                      </a:r>
                      <a:endParaRPr lang="es-MX" sz="800" dirty="0" smtClean="0">
                        <a:solidFill>
                          <a:srgbClr val="FF0000"/>
                        </a:solidFill>
                        <a:latin typeface="Arial" panose="020B0604020202020204" pitchFamily="34" charset="0"/>
                        <a:cs typeface="Arial" panose="020B0604020202020204" pitchFamily="34" charset="0"/>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noFill/>
                  </a:tcPr>
                </a:tc>
                <a:tc>
                  <a:txBody>
                    <a:bodyPr/>
                    <a:lstStyle/>
                    <a:p>
                      <a:pPr marL="0" marR="0" indent="0" algn="just" defTabSz="914400" rtl="0" eaLnBrk="1" fontAlgn="base" latinLnBrk="0" hangingPunct="1">
                        <a:lnSpc>
                          <a:spcPct val="100000"/>
                        </a:lnSpc>
                        <a:spcBef>
                          <a:spcPts val="0"/>
                        </a:spcBef>
                        <a:spcAft>
                          <a:spcPts val="0"/>
                        </a:spcAft>
                        <a:buClrTx/>
                        <a:buSzTx/>
                        <a:buFontTx/>
                        <a:buNone/>
                        <a:tabLst/>
                        <a:defRPr/>
                      </a:pPr>
                      <a:r>
                        <a:rPr lang="es-MX" sz="800" kern="1200" dirty="0" smtClean="0">
                          <a:solidFill>
                            <a:schemeClr val="dk1"/>
                          </a:solidFill>
                          <a:effectLst/>
                          <a:latin typeface="Arial" panose="020B0604020202020204" pitchFamily="34" charset="0"/>
                          <a:ea typeface="+mn-ea"/>
                          <a:cs typeface="Arial" panose="020B0604020202020204" pitchFamily="34" charset="0"/>
                        </a:rPr>
                        <a:t>Elabore el mapa de negociación de los principales negociadores,, incluyendo su posición e intereses . Reproduzca el cuadro que</a:t>
                      </a:r>
                      <a:r>
                        <a:rPr lang="es-MX" sz="800" kern="1200" baseline="0" dirty="0" smtClean="0">
                          <a:solidFill>
                            <a:schemeClr val="dk1"/>
                          </a:solidFill>
                          <a:effectLst/>
                          <a:latin typeface="Arial" panose="020B0604020202020204" pitchFamily="34" charset="0"/>
                          <a:ea typeface="+mn-ea"/>
                          <a:cs typeface="Arial" panose="020B0604020202020204" pitchFamily="34" charset="0"/>
                        </a:rPr>
                        <a:t> se muestra a continuación, explicando su contenido y utilícelo para cada uno de los negociadores.</a:t>
                      </a:r>
                      <a:endParaRPr lang="es-MX" sz="800" u="none" dirty="0" smtClean="0">
                        <a:latin typeface="Arial" panose="020B0604020202020204" pitchFamily="34" charset="0"/>
                        <a:cs typeface="Arial" panose="020B0604020202020204" pitchFamily="34" charset="0"/>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38532164"/>
                  </a:ext>
                </a:extLst>
              </a:tr>
              <a:tr h="5436000">
                <a:tc gridSpan="2">
                  <a:txBody>
                    <a:bodyPr/>
                    <a:lstStyle/>
                    <a:p>
                      <a:pPr marL="265113" indent="-265113" algn="just" fontAlgn="base"/>
                      <a:endParaRPr lang="es-MX" sz="800" dirty="0" smtClean="0">
                        <a:solidFill>
                          <a:srgbClr val="FF0000"/>
                        </a:solidFill>
                        <a:latin typeface="Arial" panose="020B0604020202020204" pitchFamily="34" charset="0"/>
                        <a:cs typeface="Arial" panose="020B0604020202020204" pitchFamily="34" charset="0"/>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solidFill>
                  </a:tcPr>
                </a:tc>
                <a:tc hMerge="1">
                  <a:txBody>
                    <a:bodyPr/>
                    <a:lstStyle/>
                    <a:p>
                      <a:pPr marL="265113" marR="0" indent="-265113" algn="just" defTabSz="914400" rtl="0" eaLnBrk="1" fontAlgn="base" latinLnBrk="0" hangingPunct="1">
                        <a:lnSpc>
                          <a:spcPct val="100000"/>
                        </a:lnSpc>
                        <a:spcBef>
                          <a:spcPts val="0"/>
                        </a:spcBef>
                        <a:spcAft>
                          <a:spcPts val="0"/>
                        </a:spcAft>
                        <a:buClrTx/>
                        <a:buSzTx/>
                        <a:buFontTx/>
                        <a:buNone/>
                        <a:tabLst/>
                        <a:defRPr/>
                      </a:pPr>
                      <a:endParaRPr lang="es-MX" sz="800" u="none" dirty="0" smtClean="0">
                        <a:latin typeface="Arial" panose="020B0604020202020204" pitchFamily="34" charset="0"/>
                        <a:cs typeface="Arial" panose="020B0604020202020204" pitchFamily="34" charset="0"/>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86947748"/>
                  </a:ext>
                </a:extLst>
              </a:tr>
            </a:tbl>
          </a:graphicData>
        </a:graphic>
      </p:graphicFrame>
      <p:sp>
        <p:nvSpPr>
          <p:cNvPr id="3" name="Cerrar corchete 2"/>
          <p:cNvSpPr/>
          <p:nvPr/>
        </p:nvSpPr>
        <p:spPr>
          <a:xfrm>
            <a:off x="4427984" y="2564904"/>
            <a:ext cx="216000" cy="576000"/>
          </a:xfrm>
          <a:prstGeom prst="rightBracket">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s-MX" dirty="0"/>
          </a:p>
        </p:txBody>
      </p:sp>
      <p:cxnSp>
        <p:nvCxnSpPr>
          <p:cNvPr id="6" name="Conector recto de flecha 5"/>
          <p:cNvCxnSpPr/>
          <p:nvPr/>
        </p:nvCxnSpPr>
        <p:spPr>
          <a:xfrm>
            <a:off x="4427984" y="2420888"/>
            <a:ext cx="432048"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14" name="Conector recto de flecha 13"/>
          <p:cNvCxnSpPr/>
          <p:nvPr/>
        </p:nvCxnSpPr>
        <p:spPr>
          <a:xfrm>
            <a:off x="4427984" y="2060848"/>
            <a:ext cx="432048"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15" name="Conector recto de flecha 14"/>
          <p:cNvCxnSpPr/>
          <p:nvPr/>
        </p:nvCxnSpPr>
        <p:spPr>
          <a:xfrm>
            <a:off x="4427984" y="1772816"/>
            <a:ext cx="432048"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16" name="Conector recto de flecha 15"/>
          <p:cNvCxnSpPr/>
          <p:nvPr/>
        </p:nvCxnSpPr>
        <p:spPr>
          <a:xfrm>
            <a:off x="4427984" y="1484784"/>
            <a:ext cx="432048"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graphicFrame>
        <p:nvGraphicFramePr>
          <p:cNvPr id="2" name="2 Tabla"/>
          <p:cNvGraphicFramePr>
            <a:graphicFrameLocks noGrp="1"/>
          </p:cNvGraphicFramePr>
          <p:nvPr>
            <p:extLst/>
          </p:nvPr>
        </p:nvGraphicFramePr>
        <p:xfrm>
          <a:off x="312071" y="129055"/>
          <a:ext cx="8496000" cy="391922"/>
        </p:xfrm>
        <a:graphic>
          <a:graphicData uri="http://schemas.openxmlformats.org/drawingml/2006/table">
            <a:tbl>
              <a:tblPr/>
              <a:tblGrid>
                <a:gridCol w="875863">
                  <a:extLst>
                    <a:ext uri="{9D8B030D-6E8A-4147-A177-3AD203B41FA5}">
                      <a16:colId xmlns:a16="http://schemas.microsoft.com/office/drawing/2014/main" val="20000"/>
                    </a:ext>
                  </a:extLst>
                </a:gridCol>
                <a:gridCol w="3201425">
                  <a:extLst>
                    <a:ext uri="{9D8B030D-6E8A-4147-A177-3AD203B41FA5}">
                      <a16:colId xmlns:a16="http://schemas.microsoft.com/office/drawing/2014/main" val="20001"/>
                    </a:ext>
                  </a:extLst>
                </a:gridCol>
                <a:gridCol w="920362">
                  <a:extLst>
                    <a:ext uri="{9D8B030D-6E8A-4147-A177-3AD203B41FA5}">
                      <a16:colId xmlns:a16="http://schemas.microsoft.com/office/drawing/2014/main" val="20002"/>
                    </a:ext>
                  </a:extLst>
                </a:gridCol>
                <a:gridCol w="999529">
                  <a:extLst>
                    <a:ext uri="{9D8B030D-6E8A-4147-A177-3AD203B41FA5}">
                      <a16:colId xmlns:a16="http://schemas.microsoft.com/office/drawing/2014/main" val="20003"/>
                    </a:ext>
                  </a:extLst>
                </a:gridCol>
                <a:gridCol w="937058">
                  <a:extLst>
                    <a:ext uri="{9D8B030D-6E8A-4147-A177-3AD203B41FA5}">
                      <a16:colId xmlns:a16="http://schemas.microsoft.com/office/drawing/2014/main" val="20005"/>
                    </a:ext>
                  </a:extLst>
                </a:gridCol>
                <a:gridCol w="562236">
                  <a:extLst>
                    <a:ext uri="{9D8B030D-6E8A-4147-A177-3AD203B41FA5}">
                      <a16:colId xmlns:a16="http://schemas.microsoft.com/office/drawing/2014/main" val="20007"/>
                    </a:ext>
                  </a:extLst>
                </a:gridCol>
                <a:gridCol w="249882">
                  <a:extLst>
                    <a:ext uri="{9D8B030D-6E8A-4147-A177-3AD203B41FA5}">
                      <a16:colId xmlns:a16="http://schemas.microsoft.com/office/drawing/2014/main" val="20008"/>
                    </a:ext>
                  </a:extLst>
                </a:gridCol>
                <a:gridCol w="324918">
                  <a:extLst>
                    <a:ext uri="{9D8B030D-6E8A-4147-A177-3AD203B41FA5}">
                      <a16:colId xmlns:a16="http://schemas.microsoft.com/office/drawing/2014/main" val="3157928155"/>
                    </a:ext>
                  </a:extLst>
                </a:gridCol>
                <a:gridCol w="424727">
                  <a:extLst>
                    <a:ext uri="{9D8B030D-6E8A-4147-A177-3AD203B41FA5}">
                      <a16:colId xmlns:a16="http://schemas.microsoft.com/office/drawing/2014/main" val="1722002891"/>
                    </a:ext>
                  </a:extLst>
                </a:gridCol>
              </a:tblGrid>
              <a:tr h="0">
                <a:tc gridSpan="3">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Narrow" panose="020B0606020202030204" pitchFamily="34" charset="0"/>
                          <a:cs typeface="Arial"/>
                        </a:rPr>
                        <a:t>TGE -2020 – 2021. MÓDULO </a:t>
                      </a:r>
                      <a:r>
                        <a:rPr lang="es-MX" sz="700" b="1" i="0" u="none" strike="noStrike" kern="1200" baseline="0" dirty="0" smtClean="0">
                          <a:solidFill>
                            <a:srgbClr val="000000"/>
                          </a:solidFill>
                          <a:effectLst/>
                          <a:latin typeface="Arial Narrow" panose="020B0606020202030204" pitchFamily="34" charset="0"/>
                          <a:cs typeface="Arial"/>
                        </a:rPr>
                        <a:t>III  </a:t>
                      </a:r>
                      <a:r>
                        <a:rPr lang="es-MX" sz="700" b="1" i="0" u="none" strike="noStrike" kern="1200" baseline="0" dirty="0">
                          <a:solidFill>
                            <a:srgbClr val="000000"/>
                          </a:solidFill>
                          <a:effectLst/>
                          <a:latin typeface="Arial Narrow" panose="020B0606020202030204" pitchFamily="34" charset="0"/>
                          <a:cs typeface="Arial"/>
                        </a:rPr>
                        <a:t>TÉCNICAS DE </a:t>
                      </a:r>
                      <a:r>
                        <a:rPr lang="es-MX" sz="700" b="1" i="0" u="none" strike="noStrike" kern="1200" baseline="0" dirty="0" smtClean="0">
                          <a:solidFill>
                            <a:srgbClr val="000000"/>
                          </a:solidFill>
                          <a:effectLst/>
                          <a:latin typeface="Arial Narrow" panose="020B0606020202030204" pitchFamily="34" charset="0"/>
                          <a:cs typeface="Arial"/>
                        </a:rPr>
                        <a:t>NEGOCIACIÓN Y DESARROLLO PERSONAL</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Narrow" panose="020B0606020202030204" pitchFamily="34" charset="0"/>
                          <a:cs typeface="Arial"/>
                        </a:rPr>
                        <a:t>FECHA DE ENVÍ0</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tc>
                  <a:txBody>
                    <a:bodyPr/>
                    <a:lstStyle/>
                    <a:p>
                      <a:endParaRPr lang="es-MX" sz="700" dirty="0">
                        <a:latin typeface="Arial Narrow" panose="020B0606020202030204" pitchFamily="34" charset="0"/>
                      </a:endParaRPr>
                    </a:p>
                  </a:txBody>
                  <a:tcPr marL="89281" marR="89281" marT="44704" marB="44704"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Narrow" panose="020B0606020202030204" pitchFamily="34" charset="0"/>
                          <a:cs typeface="Arial"/>
                        </a:rPr>
                        <a:t>HOJA</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Narrow" panose="020B0606020202030204" pitchFamily="34" charset="0"/>
                        </a:rPr>
                        <a:t>3</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700" b="1" i="0" u="none" strike="noStrike" dirty="0" smtClean="0">
                          <a:effectLst/>
                          <a:latin typeface="Arial Narrow" panose="020B0606020202030204" pitchFamily="34" charset="0"/>
                        </a:rPr>
                        <a:t>DE</a:t>
                      </a:r>
                      <a:endParaRPr lang="es-MX" sz="700" b="1" i="0" u="none" strike="noStrike" dirty="0">
                        <a:effectLst/>
                        <a:latin typeface="Arial Narrow" panose="020B0606020202030204" pitchFamily="34" charset="0"/>
                      </a:endParaRPr>
                    </a:p>
                  </a:txBody>
                  <a:tcPr marL="89281" marR="89281" marT="44704" marB="44704"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Narrow" panose="020B0606020202030204" pitchFamily="34" charset="0"/>
                        </a:rPr>
                        <a:t>5</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Narrow" panose="020B0606020202030204" pitchFamily="34" charset="0"/>
                          <a:cs typeface="Arial"/>
                        </a:rPr>
                        <a:t>NOMBRE:</a:t>
                      </a:r>
                      <a:endParaRPr lang="es-MX" sz="700" b="0" i="0" u="none" strike="noStrike" dirty="0">
                        <a:effectLst/>
                        <a:latin typeface="Arial Narrow" panose="020B0606020202030204" pitchFamily="34" charset="0"/>
                      </a:endParaRPr>
                    </a:p>
                  </a:txBody>
                  <a:tcPr marL="89154" marR="89154" marT="44577" marB="44577"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tc>
                  <a:txBody>
                    <a:bodyPr/>
                    <a:lstStyle/>
                    <a:p>
                      <a:pPr marL="0" marR="0" indent="0" algn="ctr" rtl="0" eaLnBrk="1" fontAlgn="base" latinLnBrk="0" hangingPunct="1">
                        <a:spcBef>
                          <a:spcPts val="0"/>
                        </a:spcBef>
                        <a:spcAft>
                          <a:spcPts val="0"/>
                        </a:spcAft>
                      </a:pPr>
                      <a:endParaRPr lang="es-MX" sz="700" b="0" i="0" u="none" strike="noStrike" dirty="0">
                        <a:effectLst/>
                        <a:latin typeface="Arial Narrow" panose="020B0606020202030204" pitchFamily="34" charset="0"/>
                      </a:endParaRPr>
                    </a:p>
                  </a:txBody>
                  <a:tcPr marL="89154" marR="89154" marT="44577" marB="44577"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Narrow" panose="020B0606020202030204" pitchFamily="34" charset="0"/>
                          <a:cs typeface="Arial"/>
                        </a:rPr>
                        <a:t>CARRERA</a:t>
                      </a:r>
                      <a:endParaRPr lang="es-MX" sz="700" b="0" i="0" u="none" strike="noStrike" dirty="0">
                        <a:effectLst/>
                        <a:latin typeface="Arial Narrow" panose="020B0606020202030204" pitchFamily="34" charset="0"/>
                      </a:endParaRPr>
                    </a:p>
                  </a:txBody>
                  <a:tcPr marL="89154" marR="89154" marT="44577" marB="44577"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endParaRPr lang="es-MX" sz="700" b="0" i="0" u="none" strike="noStrike" dirty="0">
                        <a:effectLst/>
                        <a:latin typeface="Arial Narrow" panose="020B0606020202030204" pitchFamily="34" charset="0"/>
                      </a:endParaRPr>
                    </a:p>
                  </a:txBody>
                  <a:tcPr marL="89154" marR="89154" marT="44577" marB="44577"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Narrow" panose="020B0606020202030204" pitchFamily="34" charset="0"/>
                          <a:cs typeface="Arial"/>
                        </a:rPr>
                        <a:t>MATRÍCULA</a:t>
                      </a:r>
                      <a:endParaRPr lang="es-MX" sz="700" b="0" i="0" u="none" strike="noStrike" dirty="0">
                        <a:effectLst/>
                        <a:latin typeface="Arial Narrow" panose="020B0606020202030204" pitchFamily="34" charset="0"/>
                      </a:endParaRPr>
                    </a:p>
                  </a:txBody>
                  <a:tcPr marL="89154" marR="89154" marT="44577" marB="44577"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tc gridSpan="4">
                  <a:txBody>
                    <a:bodyPr/>
                    <a:lstStyle/>
                    <a:p>
                      <a:pPr marL="0" algn="l" rtl="0" eaLnBrk="1" fontAlgn="ctr" latinLnBrk="0" hangingPunct="1">
                        <a:spcBef>
                          <a:spcPts val="0"/>
                        </a:spcBef>
                        <a:spcAft>
                          <a:spcPts val="0"/>
                        </a:spcAft>
                      </a:pPr>
                      <a:endParaRPr lang="es-MX" sz="700" b="0" i="0" u="none" strike="noStrike" dirty="0">
                        <a:effectLst/>
                        <a:latin typeface="Arial Narrow" panose="020B0606020202030204" pitchFamily="34" charset="0"/>
                      </a:endParaRPr>
                    </a:p>
                  </a:txBody>
                  <a:tcPr marL="89154" marR="89154" marT="44577" marB="44577"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1"/>
                  </a:ext>
                </a:extLst>
              </a:tr>
            </a:tbl>
          </a:graphicData>
        </a:graphic>
      </p:graphicFrame>
      <p:sp>
        <p:nvSpPr>
          <p:cNvPr id="56" name="Rectángulo 55"/>
          <p:cNvSpPr/>
          <p:nvPr/>
        </p:nvSpPr>
        <p:spPr>
          <a:xfrm>
            <a:off x="192073" y="74942"/>
            <a:ext cx="8712000" cy="6696000"/>
          </a:xfrm>
          <a:prstGeom prst="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aphicFrame>
        <p:nvGraphicFramePr>
          <p:cNvPr id="11" name="Group 285"/>
          <p:cNvGraphicFramePr>
            <a:graphicFrameLocks noGrp="1"/>
          </p:cNvGraphicFramePr>
          <p:nvPr>
            <p:extLst/>
          </p:nvPr>
        </p:nvGraphicFramePr>
        <p:xfrm>
          <a:off x="1979712" y="1384710"/>
          <a:ext cx="2484000" cy="1828266"/>
        </p:xfrm>
        <a:graphic>
          <a:graphicData uri="http://schemas.openxmlformats.org/drawingml/2006/table">
            <a:tbl>
              <a:tblPr/>
              <a:tblGrid>
                <a:gridCol w="240902">
                  <a:extLst>
                    <a:ext uri="{9D8B030D-6E8A-4147-A177-3AD203B41FA5}">
                      <a16:colId xmlns:a16="http://schemas.microsoft.com/office/drawing/2014/main" val="20000"/>
                    </a:ext>
                  </a:extLst>
                </a:gridCol>
                <a:gridCol w="183468">
                  <a:extLst>
                    <a:ext uri="{9D8B030D-6E8A-4147-A177-3AD203B41FA5}">
                      <a16:colId xmlns:a16="http://schemas.microsoft.com/office/drawing/2014/main" val="20001"/>
                    </a:ext>
                  </a:extLst>
                </a:gridCol>
                <a:gridCol w="756208">
                  <a:extLst>
                    <a:ext uri="{9D8B030D-6E8A-4147-A177-3AD203B41FA5}">
                      <a16:colId xmlns:a16="http://schemas.microsoft.com/office/drawing/2014/main" val="20002"/>
                    </a:ext>
                  </a:extLst>
                </a:gridCol>
                <a:gridCol w="1303422">
                  <a:extLst>
                    <a:ext uri="{9D8B030D-6E8A-4147-A177-3AD203B41FA5}">
                      <a16:colId xmlns:a16="http://schemas.microsoft.com/office/drawing/2014/main" val="20003"/>
                    </a:ext>
                  </a:extLst>
                </a:gridCol>
              </a:tblGrid>
              <a:tr h="274228">
                <a:tc rowSpan="2" gridSpan="2">
                  <a:txBody>
                    <a:bodyPr/>
                    <a:lstStyle/>
                    <a:p>
                      <a:pPr marL="0" marR="0" lvl="0" indent="0" algn="ctr" defTabSz="914400" rtl="0" eaLnBrk="1" fontAlgn="base" latinLnBrk="0" hangingPunct="1">
                        <a:lnSpc>
                          <a:spcPct val="180000"/>
                        </a:lnSpc>
                        <a:spcBef>
                          <a:spcPct val="20000"/>
                        </a:spcBef>
                        <a:spcAft>
                          <a:spcPct val="0"/>
                        </a:spcAft>
                        <a:buClrTx/>
                        <a:buSzTx/>
                        <a:buFontTx/>
                        <a:buNone/>
                        <a:tabLst/>
                      </a:pPr>
                      <a:endParaRPr kumimoji="0" lang="es-ES" sz="9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rowSpan="2" hMerge="1">
                  <a:txBody>
                    <a:bodyPr/>
                    <a:lstStyle/>
                    <a:p>
                      <a:endParaRPr lang="es-MX"/>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0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extLst>
                  <a:ext uri="{0D108BD9-81ED-4DB2-BD59-A6C34878D82A}">
                    <a16:rowId xmlns:a16="http://schemas.microsoft.com/office/drawing/2014/main" val="10000"/>
                  </a:ext>
                </a:extLst>
              </a:tr>
              <a:tr h="243758">
                <a:tc gridSpan="2" vMerge="1">
                  <a:txBody>
                    <a:bodyPr/>
                    <a:lstStyle/>
                    <a:p>
                      <a:endParaRPr lang="es-MX"/>
                    </a:p>
                  </a:txBody>
                  <a:tcPr/>
                </a:tc>
                <a:tc hMerge="1" vMerge="1">
                  <a:txBody>
                    <a:bodyPr/>
                    <a:lstStyle/>
                    <a:p>
                      <a:endParaRPr lang="es-MX"/>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extLst>
                  <a:ext uri="{0D108BD9-81ED-4DB2-BD59-A6C34878D82A}">
                    <a16:rowId xmlns:a16="http://schemas.microsoft.com/office/drawing/2014/main" val="10001"/>
                  </a:ext>
                </a:extLst>
              </a:tr>
              <a:tr h="396000">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2"/>
                  </a:ext>
                </a:extLst>
              </a:tr>
              <a:tr h="228523">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hMerge="1">
                  <a:txBody>
                    <a:bodyPr/>
                    <a:lstStyle/>
                    <a:p>
                      <a:endParaRPr lang="es-MX"/>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3"/>
                  </a:ext>
                </a:extLst>
              </a:tr>
              <a:tr h="2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900" b="1" i="0" u="none" strike="noStrike" cap="none" normalizeH="0" baseline="0" dirty="0" smtClean="0">
                          <a:ln>
                            <a:noFill/>
                          </a:ln>
                          <a:solidFill>
                            <a:schemeClr val="tx1"/>
                          </a:solidFill>
                          <a:effectLst/>
                          <a:latin typeface="Arial Narrow" pitchFamily="34" charset="0"/>
                        </a:rPr>
                        <a:t>1</a:t>
                      </a:r>
                      <a:endParaRPr kumimoji="0" lang="es-ES" sz="9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4"/>
                  </a:ext>
                </a:extLst>
              </a:tr>
              <a:tr h="2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900" b="1" i="0" u="none" strike="noStrike" cap="none" normalizeH="0" baseline="0" dirty="0" smtClean="0">
                          <a:ln>
                            <a:noFill/>
                          </a:ln>
                          <a:solidFill>
                            <a:schemeClr val="tx1"/>
                          </a:solidFill>
                          <a:effectLst/>
                          <a:latin typeface="Arial Narrow" pitchFamily="34" charset="0"/>
                        </a:rPr>
                        <a:t>2</a:t>
                      </a:r>
                      <a:endParaRPr kumimoji="0" lang="es-ES" sz="9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5"/>
                  </a:ext>
                </a:extLst>
              </a:tr>
              <a:tr h="2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900" b="1" i="0" u="none" strike="noStrike" cap="none" normalizeH="0" baseline="0" dirty="0" smtClean="0">
                          <a:ln>
                            <a:noFill/>
                          </a:ln>
                          <a:solidFill>
                            <a:schemeClr val="tx1"/>
                          </a:solidFill>
                          <a:effectLst/>
                          <a:latin typeface="Arial Narrow" pitchFamily="34" charset="0"/>
                        </a:rPr>
                        <a:t>3</a:t>
                      </a:r>
                      <a:endParaRPr kumimoji="0" lang="es-ES" sz="9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6"/>
                  </a:ext>
                </a:extLst>
              </a:tr>
            </a:tbl>
          </a:graphicData>
        </a:graphic>
      </p:graphicFrame>
      <p:graphicFrame>
        <p:nvGraphicFramePr>
          <p:cNvPr id="13" name="Tabla 12"/>
          <p:cNvGraphicFramePr>
            <a:graphicFrameLocks noGrp="1"/>
          </p:cNvGraphicFramePr>
          <p:nvPr>
            <p:extLst/>
          </p:nvPr>
        </p:nvGraphicFramePr>
        <p:xfrm>
          <a:off x="4860032" y="1369608"/>
          <a:ext cx="2412000" cy="1810840"/>
        </p:xfrm>
        <a:graphic>
          <a:graphicData uri="http://schemas.openxmlformats.org/drawingml/2006/table">
            <a:tbl>
              <a:tblPr firstRow="1" bandRow="1">
                <a:tableStyleId>{5C22544A-7EE6-4342-B048-85BDC9FD1C3A}</a:tableStyleId>
              </a:tblPr>
              <a:tblGrid>
                <a:gridCol w="2412000">
                  <a:extLst>
                    <a:ext uri="{9D8B030D-6E8A-4147-A177-3AD203B41FA5}">
                      <a16:colId xmlns:a16="http://schemas.microsoft.com/office/drawing/2014/main" val="2964695925"/>
                    </a:ext>
                  </a:extLst>
                </a:gridCol>
              </a:tblGrid>
              <a:tr h="288000">
                <a:tc>
                  <a:txBody>
                    <a:bodyPr/>
                    <a:lstStyle/>
                    <a:p>
                      <a:r>
                        <a:rPr lang="es-MX" sz="900" dirty="0" smtClean="0">
                          <a:solidFill>
                            <a:schemeClr val="tx1"/>
                          </a:solidFill>
                        </a:rPr>
                        <a:t>Clave y nombre de la  parte negociadora</a:t>
                      </a:r>
                      <a:endParaRPr lang="es-MX" sz="9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46915531"/>
                  </a:ext>
                </a:extLst>
              </a:tr>
              <a:tr h="252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900" b="1" kern="1200" dirty="0" smtClean="0">
                          <a:solidFill>
                            <a:schemeClr val="dk1"/>
                          </a:solidFill>
                          <a:effectLst/>
                          <a:latin typeface="+mn-lt"/>
                          <a:ea typeface="+mn-ea"/>
                          <a:cs typeface="+mn-cs"/>
                        </a:rPr>
                        <a:t>Nombre del negociador</a:t>
                      </a:r>
                      <a:endParaRPr lang="es-MX" sz="900" dirty="0" smtClean="0">
                        <a:effectLs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2272445"/>
                  </a:ext>
                </a:extLst>
              </a:tr>
              <a:tr h="370840">
                <a:tc>
                  <a:txBody>
                    <a:bodyPr/>
                    <a:lstStyle/>
                    <a:p>
                      <a:r>
                        <a:rPr lang="es-MX" sz="900" dirty="0" smtClean="0">
                          <a:solidFill>
                            <a:schemeClr val="tx1"/>
                          </a:solidFill>
                        </a:rPr>
                        <a:t>Posición del negociador</a:t>
                      </a:r>
                      <a:endParaRPr lang="es-MX" sz="90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78544272"/>
                  </a:ext>
                </a:extLst>
              </a:tr>
              <a:tr h="252000">
                <a:tc>
                  <a:txBody>
                    <a:bodyPr/>
                    <a:lstStyle/>
                    <a:p>
                      <a:r>
                        <a:rPr lang="es-MX" sz="900" dirty="0" smtClean="0">
                          <a:solidFill>
                            <a:schemeClr val="tx1"/>
                          </a:solidFill>
                        </a:rPr>
                        <a:t>Puestos y/o actividades en que se desempeña</a:t>
                      </a:r>
                      <a:endParaRPr lang="es-MX" sz="9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95615675"/>
                  </a:ext>
                </a:extLst>
              </a:tr>
              <a:tr h="648000">
                <a:tc>
                  <a:txBody>
                    <a:bodyPr/>
                    <a:lstStyle/>
                    <a:p>
                      <a:r>
                        <a:rPr lang="es-MX" sz="900" dirty="0" smtClean="0">
                          <a:solidFill>
                            <a:schemeClr val="tx1"/>
                          </a:solidFill>
                        </a:rPr>
                        <a:t>Intereses principales</a:t>
                      </a:r>
                      <a:endParaRPr lang="es-MX" sz="90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11210511"/>
                  </a:ext>
                </a:extLst>
              </a:tr>
            </a:tbl>
          </a:graphicData>
        </a:graphic>
      </p:graphicFrame>
      <p:cxnSp>
        <p:nvCxnSpPr>
          <p:cNvPr id="19" name="Conector recto de flecha 18"/>
          <p:cNvCxnSpPr/>
          <p:nvPr/>
        </p:nvCxnSpPr>
        <p:spPr>
          <a:xfrm>
            <a:off x="4644008" y="2852936"/>
            <a:ext cx="2160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graphicFrame>
        <p:nvGraphicFramePr>
          <p:cNvPr id="20" name="Group 285"/>
          <p:cNvGraphicFramePr>
            <a:graphicFrameLocks noGrp="1"/>
          </p:cNvGraphicFramePr>
          <p:nvPr>
            <p:extLst/>
          </p:nvPr>
        </p:nvGraphicFramePr>
        <p:xfrm>
          <a:off x="539552" y="3422942"/>
          <a:ext cx="2484000" cy="1493310"/>
        </p:xfrm>
        <a:graphic>
          <a:graphicData uri="http://schemas.openxmlformats.org/drawingml/2006/table">
            <a:tbl>
              <a:tblPr/>
              <a:tblGrid>
                <a:gridCol w="240902">
                  <a:extLst>
                    <a:ext uri="{9D8B030D-6E8A-4147-A177-3AD203B41FA5}">
                      <a16:colId xmlns:a16="http://schemas.microsoft.com/office/drawing/2014/main" val="20000"/>
                    </a:ext>
                  </a:extLst>
                </a:gridCol>
                <a:gridCol w="183468">
                  <a:extLst>
                    <a:ext uri="{9D8B030D-6E8A-4147-A177-3AD203B41FA5}">
                      <a16:colId xmlns:a16="http://schemas.microsoft.com/office/drawing/2014/main" val="20001"/>
                    </a:ext>
                  </a:extLst>
                </a:gridCol>
                <a:gridCol w="756208">
                  <a:extLst>
                    <a:ext uri="{9D8B030D-6E8A-4147-A177-3AD203B41FA5}">
                      <a16:colId xmlns:a16="http://schemas.microsoft.com/office/drawing/2014/main" val="20002"/>
                    </a:ext>
                  </a:extLst>
                </a:gridCol>
                <a:gridCol w="1303422">
                  <a:extLst>
                    <a:ext uri="{9D8B030D-6E8A-4147-A177-3AD203B41FA5}">
                      <a16:colId xmlns:a16="http://schemas.microsoft.com/office/drawing/2014/main" val="20003"/>
                    </a:ext>
                  </a:extLst>
                </a:gridCol>
              </a:tblGrid>
              <a:tr h="0">
                <a:tc rowSpan="2" gridSpan="2">
                  <a:txBody>
                    <a:bodyPr/>
                    <a:lstStyle/>
                    <a:p>
                      <a:pPr marL="0" marR="0" lvl="0" indent="0" algn="ctr" defTabSz="914400" rtl="0" eaLnBrk="1" fontAlgn="base" latinLnBrk="0" hangingPunct="1">
                        <a:lnSpc>
                          <a:spcPct val="18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rowSpan="2" hMerge="1">
                  <a:txBody>
                    <a:bodyPr/>
                    <a:lstStyle/>
                    <a:p>
                      <a:endParaRPr lang="es-MX"/>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extLst>
                  <a:ext uri="{0D108BD9-81ED-4DB2-BD59-A6C34878D82A}">
                    <a16:rowId xmlns:a16="http://schemas.microsoft.com/office/drawing/2014/main" val="10000"/>
                  </a:ext>
                </a:extLst>
              </a:tr>
              <a:tr h="0">
                <a:tc gridSpan="2" vMerge="1">
                  <a:txBody>
                    <a:bodyPr/>
                    <a:lstStyle/>
                    <a:p>
                      <a:endParaRPr lang="es-MX"/>
                    </a:p>
                  </a:txBody>
                  <a:tcPr/>
                </a:tc>
                <a:tc hMerge="1" vMerge="1">
                  <a:txBody>
                    <a:bodyPr/>
                    <a:lstStyle/>
                    <a:p>
                      <a:endParaRPr lang="es-MX"/>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extLst>
                  <a:ext uri="{0D108BD9-81ED-4DB2-BD59-A6C34878D82A}">
                    <a16:rowId xmlns:a16="http://schemas.microsoft.com/office/drawing/2014/main" val="10001"/>
                  </a:ext>
                </a:extLst>
              </a:tr>
              <a:tr h="0">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2"/>
                  </a:ext>
                </a:extLst>
              </a:tr>
              <a:tr h="0">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hMerge="1">
                  <a:txBody>
                    <a:bodyPr/>
                    <a:lstStyle/>
                    <a:p>
                      <a:endParaRPr lang="es-MX"/>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3"/>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800" b="1" i="0" u="none" strike="noStrike" cap="none" normalizeH="0" baseline="0" dirty="0" smtClean="0">
                          <a:ln>
                            <a:noFill/>
                          </a:ln>
                          <a:solidFill>
                            <a:schemeClr val="tx1"/>
                          </a:solidFill>
                          <a:effectLst/>
                          <a:latin typeface="Arial Narrow" pitchFamily="34" charset="0"/>
                        </a:rPr>
                        <a:t>1</a:t>
                      </a: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4"/>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800" b="1" i="0" u="none" strike="noStrike" cap="none" normalizeH="0" baseline="0" dirty="0" smtClean="0">
                          <a:ln>
                            <a:noFill/>
                          </a:ln>
                          <a:solidFill>
                            <a:schemeClr val="tx1"/>
                          </a:solidFill>
                          <a:effectLst/>
                          <a:latin typeface="Arial Narrow" pitchFamily="34" charset="0"/>
                        </a:rPr>
                        <a:t>2</a:t>
                      </a: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5"/>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800" b="1" i="0" u="none" strike="noStrike" cap="none" normalizeH="0" baseline="0" dirty="0" smtClean="0">
                          <a:ln>
                            <a:noFill/>
                          </a:ln>
                          <a:solidFill>
                            <a:schemeClr val="tx1"/>
                          </a:solidFill>
                          <a:effectLst/>
                          <a:latin typeface="Arial Narrow" pitchFamily="34" charset="0"/>
                        </a:rPr>
                        <a:t>3</a:t>
                      </a: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6"/>
                  </a:ext>
                </a:extLst>
              </a:tr>
            </a:tbl>
          </a:graphicData>
        </a:graphic>
      </p:graphicFrame>
      <p:graphicFrame>
        <p:nvGraphicFramePr>
          <p:cNvPr id="21" name="Group 285"/>
          <p:cNvGraphicFramePr>
            <a:graphicFrameLocks noGrp="1"/>
          </p:cNvGraphicFramePr>
          <p:nvPr>
            <p:extLst/>
          </p:nvPr>
        </p:nvGraphicFramePr>
        <p:xfrm>
          <a:off x="3312136" y="3448510"/>
          <a:ext cx="2484000" cy="1493310"/>
        </p:xfrm>
        <a:graphic>
          <a:graphicData uri="http://schemas.openxmlformats.org/drawingml/2006/table">
            <a:tbl>
              <a:tblPr/>
              <a:tblGrid>
                <a:gridCol w="240902">
                  <a:extLst>
                    <a:ext uri="{9D8B030D-6E8A-4147-A177-3AD203B41FA5}">
                      <a16:colId xmlns:a16="http://schemas.microsoft.com/office/drawing/2014/main" val="20000"/>
                    </a:ext>
                  </a:extLst>
                </a:gridCol>
                <a:gridCol w="183468">
                  <a:extLst>
                    <a:ext uri="{9D8B030D-6E8A-4147-A177-3AD203B41FA5}">
                      <a16:colId xmlns:a16="http://schemas.microsoft.com/office/drawing/2014/main" val="20001"/>
                    </a:ext>
                  </a:extLst>
                </a:gridCol>
                <a:gridCol w="756208">
                  <a:extLst>
                    <a:ext uri="{9D8B030D-6E8A-4147-A177-3AD203B41FA5}">
                      <a16:colId xmlns:a16="http://schemas.microsoft.com/office/drawing/2014/main" val="20002"/>
                    </a:ext>
                  </a:extLst>
                </a:gridCol>
                <a:gridCol w="1303422">
                  <a:extLst>
                    <a:ext uri="{9D8B030D-6E8A-4147-A177-3AD203B41FA5}">
                      <a16:colId xmlns:a16="http://schemas.microsoft.com/office/drawing/2014/main" val="20003"/>
                    </a:ext>
                  </a:extLst>
                </a:gridCol>
              </a:tblGrid>
              <a:tr h="180000">
                <a:tc rowSpan="2" gridSpan="2">
                  <a:txBody>
                    <a:bodyPr/>
                    <a:lstStyle/>
                    <a:p>
                      <a:pPr marL="0" marR="0" lvl="0" indent="0" algn="ctr" defTabSz="914400" rtl="0" eaLnBrk="1" fontAlgn="base" latinLnBrk="0" hangingPunct="1">
                        <a:lnSpc>
                          <a:spcPct val="18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rowSpan="2" hMerge="1">
                  <a:txBody>
                    <a:bodyPr/>
                    <a:lstStyle/>
                    <a:p>
                      <a:endParaRPr lang="es-MX"/>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extLst>
                  <a:ext uri="{0D108BD9-81ED-4DB2-BD59-A6C34878D82A}">
                    <a16:rowId xmlns:a16="http://schemas.microsoft.com/office/drawing/2014/main" val="10000"/>
                  </a:ext>
                </a:extLst>
              </a:tr>
              <a:tr h="180000">
                <a:tc gridSpan="2" vMerge="1">
                  <a:txBody>
                    <a:bodyPr/>
                    <a:lstStyle/>
                    <a:p>
                      <a:endParaRPr lang="es-MX"/>
                    </a:p>
                  </a:txBody>
                  <a:tcPr/>
                </a:tc>
                <a:tc hMerge="1" vMerge="1">
                  <a:txBody>
                    <a:bodyPr/>
                    <a:lstStyle/>
                    <a:p>
                      <a:endParaRPr lang="es-MX"/>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extLst>
                  <a:ext uri="{0D108BD9-81ED-4DB2-BD59-A6C34878D82A}">
                    <a16:rowId xmlns:a16="http://schemas.microsoft.com/office/drawing/2014/main" val="10001"/>
                  </a:ext>
                </a:extLst>
              </a:tr>
              <a:tr h="180000">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2"/>
                  </a:ext>
                </a:extLst>
              </a:tr>
              <a:tr h="180000">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hMerge="1">
                  <a:txBody>
                    <a:bodyPr/>
                    <a:lstStyle/>
                    <a:p>
                      <a:endParaRPr lang="es-MX"/>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3"/>
                  </a:ext>
                </a:extLst>
              </a:tr>
              <a:tr h="180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800" b="1" i="0" u="none" strike="noStrike" cap="none" normalizeH="0" baseline="0" dirty="0" smtClean="0">
                          <a:ln>
                            <a:noFill/>
                          </a:ln>
                          <a:solidFill>
                            <a:schemeClr val="tx1"/>
                          </a:solidFill>
                          <a:effectLst/>
                          <a:latin typeface="Arial Narrow" pitchFamily="34" charset="0"/>
                        </a:rPr>
                        <a:t>1</a:t>
                      </a: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4"/>
                  </a:ext>
                </a:extLst>
              </a:tr>
              <a:tr h="180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800" b="1" i="0" u="none" strike="noStrike" cap="none" normalizeH="0" baseline="0" dirty="0" smtClean="0">
                          <a:ln>
                            <a:noFill/>
                          </a:ln>
                          <a:solidFill>
                            <a:schemeClr val="tx1"/>
                          </a:solidFill>
                          <a:effectLst/>
                          <a:latin typeface="Arial Narrow" pitchFamily="34" charset="0"/>
                        </a:rPr>
                        <a:t>2</a:t>
                      </a: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5"/>
                  </a:ext>
                </a:extLst>
              </a:tr>
              <a:tr h="180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800" b="1" i="0" u="none" strike="noStrike" cap="none" normalizeH="0" baseline="0" dirty="0" smtClean="0">
                          <a:ln>
                            <a:noFill/>
                          </a:ln>
                          <a:solidFill>
                            <a:schemeClr val="tx1"/>
                          </a:solidFill>
                          <a:effectLst/>
                          <a:latin typeface="Arial Narrow" pitchFamily="34" charset="0"/>
                        </a:rPr>
                        <a:t>3</a:t>
                      </a: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6"/>
                  </a:ext>
                </a:extLst>
              </a:tr>
            </a:tbl>
          </a:graphicData>
        </a:graphic>
      </p:graphicFrame>
      <p:graphicFrame>
        <p:nvGraphicFramePr>
          <p:cNvPr id="22" name="Group 285"/>
          <p:cNvGraphicFramePr>
            <a:graphicFrameLocks noGrp="1"/>
          </p:cNvGraphicFramePr>
          <p:nvPr>
            <p:extLst/>
          </p:nvPr>
        </p:nvGraphicFramePr>
        <p:xfrm>
          <a:off x="6156176" y="3448510"/>
          <a:ext cx="2484000" cy="1493310"/>
        </p:xfrm>
        <a:graphic>
          <a:graphicData uri="http://schemas.openxmlformats.org/drawingml/2006/table">
            <a:tbl>
              <a:tblPr/>
              <a:tblGrid>
                <a:gridCol w="240902">
                  <a:extLst>
                    <a:ext uri="{9D8B030D-6E8A-4147-A177-3AD203B41FA5}">
                      <a16:colId xmlns:a16="http://schemas.microsoft.com/office/drawing/2014/main" val="20000"/>
                    </a:ext>
                  </a:extLst>
                </a:gridCol>
                <a:gridCol w="183468">
                  <a:extLst>
                    <a:ext uri="{9D8B030D-6E8A-4147-A177-3AD203B41FA5}">
                      <a16:colId xmlns:a16="http://schemas.microsoft.com/office/drawing/2014/main" val="20001"/>
                    </a:ext>
                  </a:extLst>
                </a:gridCol>
                <a:gridCol w="756208">
                  <a:extLst>
                    <a:ext uri="{9D8B030D-6E8A-4147-A177-3AD203B41FA5}">
                      <a16:colId xmlns:a16="http://schemas.microsoft.com/office/drawing/2014/main" val="20002"/>
                    </a:ext>
                  </a:extLst>
                </a:gridCol>
                <a:gridCol w="1303422">
                  <a:extLst>
                    <a:ext uri="{9D8B030D-6E8A-4147-A177-3AD203B41FA5}">
                      <a16:colId xmlns:a16="http://schemas.microsoft.com/office/drawing/2014/main" val="20003"/>
                    </a:ext>
                  </a:extLst>
                </a:gridCol>
              </a:tblGrid>
              <a:tr h="0">
                <a:tc rowSpan="2" gridSpan="2">
                  <a:txBody>
                    <a:bodyPr/>
                    <a:lstStyle/>
                    <a:p>
                      <a:pPr marL="0" marR="0" lvl="0" indent="0" algn="ctr" defTabSz="914400" rtl="0" eaLnBrk="1" fontAlgn="base" latinLnBrk="0" hangingPunct="1">
                        <a:lnSpc>
                          <a:spcPct val="18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rowSpan="2" hMerge="1">
                  <a:txBody>
                    <a:bodyPr/>
                    <a:lstStyle/>
                    <a:p>
                      <a:endParaRPr lang="es-MX"/>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extLst>
                  <a:ext uri="{0D108BD9-81ED-4DB2-BD59-A6C34878D82A}">
                    <a16:rowId xmlns:a16="http://schemas.microsoft.com/office/drawing/2014/main" val="10000"/>
                  </a:ext>
                </a:extLst>
              </a:tr>
              <a:tr h="0">
                <a:tc gridSpan="2" vMerge="1">
                  <a:txBody>
                    <a:bodyPr/>
                    <a:lstStyle/>
                    <a:p>
                      <a:endParaRPr lang="es-MX"/>
                    </a:p>
                  </a:txBody>
                  <a:tcPr/>
                </a:tc>
                <a:tc hMerge="1" vMerge="1">
                  <a:txBody>
                    <a:bodyPr/>
                    <a:lstStyle/>
                    <a:p>
                      <a:endParaRPr lang="es-MX"/>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extLst>
                  <a:ext uri="{0D108BD9-81ED-4DB2-BD59-A6C34878D82A}">
                    <a16:rowId xmlns:a16="http://schemas.microsoft.com/office/drawing/2014/main" val="10001"/>
                  </a:ext>
                </a:extLst>
              </a:tr>
              <a:tr h="0">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2"/>
                  </a:ext>
                </a:extLst>
              </a:tr>
              <a:tr h="0">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hMerge="1">
                  <a:txBody>
                    <a:bodyPr/>
                    <a:lstStyle/>
                    <a:p>
                      <a:endParaRPr lang="es-MX"/>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3"/>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800" b="1" i="0" u="none" strike="noStrike" cap="none" normalizeH="0" baseline="0" dirty="0" smtClean="0">
                          <a:ln>
                            <a:noFill/>
                          </a:ln>
                          <a:solidFill>
                            <a:schemeClr val="tx1"/>
                          </a:solidFill>
                          <a:effectLst/>
                          <a:latin typeface="Arial Narrow" pitchFamily="34" charset="0"/>
                        </a:rPr>
                        <a:t>1</a:t>
                      </a: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4"/>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800" b="1" i="0" u="none" strike="noStrike" cap="none" normalizeH="0" baseline="0" dirty="0" smtClean="0">
                          <a:ln>
                            <a:noFill/>
                          </a:ln>
                          <a:solidFill>
                            <a:schemeClr val="tx1"/>
                          </a:solidFill>
                          <a:effectLst/>
                          <a:latin typeface="Arial Narrow" pitchFamily="34" charset="0"/>
                        </a:rPr>
                        <a:t>2</a:t>
                      </a: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5"/>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800" b="1" i="0" u="none" strike="noStrike" cap="none" normalizeH="0" baseline="0" dirty="0" smtClean="0">
                          <a:ln>
                            <a:noFill/>
                          </a:ln>
                          <a:solidFill>
                            <a:schemeClr val="tx1"/>
                          </a:solidFill>
                          <a:effectLst/>
                          <a:latin typeface="Arial Narrow" pitchFamily="34" charset="0"/>
                        </a:rPr>
                        <a:t>3</a:t>
                      </a: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6"/>
                  </a:ext>
                </a:extLst>
              </a:tr>
            </a:tbl>
          </a:graphicData>
        </a:graphic>
      </p:graphicFrame>
      <p:graphicFrame>
        <p:nvGraphicFramePr>
          <p:cNvPr id="23" name="Group 285"/>
          <p:cNvGraphicFramePr>
            <a:graphicFrameLocks noGrp="1"/>
          </p:cNvGraphicFramePr>
          <p:nvPr>
            <p:extLst/>
          </p:nvPr>
        </p:nvGraphicFramePr>
        <p:xfrm>
          <a:off x="539552" y="5013176"/>
          <a:ext cx="2484000" cy="1493310"/>
        </p:xfrm>
        <a:graphic>
          <a:graphicData uri="http://schemas.openxmlformats.org/drawingml/2006/table">
            <a:tbl>
              <a:tblPr/>
              <a:tblGrid>
                <a:gridCol w="240902">
                  <a:extLst>
                    <a:ext uri="{9D8B030D-6E8A-4147-A177-3AD203B41FA5}">
                      <a16:colId xmlns:a16="http://schemas.microsoft.com/office/drawing/2014/main" val="20000"/>
                    </a:ext>
                  </a:extLst>
                </a:gridCol>
                <a:gridCol w="183468">
                  <a:extLst>
                    <a:ext uri="{9D8B030D-6E8A-4147-A177-3AD203B41FA5}">
                      <a16:colId xmlns:a16="http://schemas.microsoft.com/office/drawing/2014/main" val="20001"/>
                    </a:ext>
                  </a:extLst>
                </a:gridCol>
                <a:gridCol w="756208">
                  <a:extLst>
                    <a:ext uri="{9D8B030D-6E8A-4147-A177-3AD203B41FA5}">
                      <a16:colId xmlns:a16="http://schemas.microsoft.com/office/drawing/2014/main" val="20002"/>
                    </a:ext>
                  </a:extLst>
                </a:gridCol>
                <a:gridCol w="1303422">
                  <a:extLst>
                    <a:ext uri="{9D8B030D-6E8A-4147-A177-3AD203B41FA5}">
                      <a16:colId xmlns:a16="http://schemas.microsoft.com/office/drawing/2014/main" val="20003"/>
                    </a:ext>
                  </a:extLst>
                </a:gridCol>
              </a:tblGrid>
              <a:tr h="0">
                <a:tc rowSpan="2" gridSpan="2">
                  <a:txBody>
                    <a:bodyPr/>
                    <a:lstStyle/>
                    <a:p>
                      <a:pPr marL="0" marR="0" lvl="0" indent="0" algn="ctr" defTabSz="914400" rtl="0" eaLnBrk="1" fontAlgn="base" latinLnBrk="0" hangingPunct="1">
                        <a:lnSpc>
                          <a:spcPct val="18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rowSpan="2" hMerge="1">
                  <a:txBody>
                    <a:bodyPr/>
                    <a:lstStyle/>
                    <a:p>
                      <a:endParaRPr lang="es-MX"/>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extLst>
                  <a:ext uri="{0D108BD9-81ED-4DB2-BD59-A6C34878D82A}">
                    <a16:rowId xmlns:a16="http://schemas.microsoft.com/office/drawing/2014/main" val="10000"/>
                  </a:ext>
                </a:extLst>
              </a:tr>
              <a:tr h="0">
                <a:tc gridSpan="2" vMerge="1">
                  <a:txBody>
                    <a:bodyPr/>
                    <a:lstStyle/>
                    <a:p>
                      <a:endParaRPr lang="es-MX"/>
                    </a:p>
                  </a:txBody>
                  <a:tcPr/>
                </a:tc>
                <a:tc hMerge="1" vMerge="1">
                  <a:txBody>
                    <a:bodyPr/>
                    <a:lstStyle/>
                    <a:p>
                      <a:endParaRPr lang="es-MX"/>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extLst>
                  <a:ext uri="{0D108BD9-81ED-4DB2-BD59-A6C34878D82A}">
                    <a16:rowId xmlns:a16="http://schemas.microsoft.com/office/drawing/2014/main" val="10001"/>
                  </a:ext>
                </a:extLst>
              </a:tr>
              <a:tr h="0">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2"/>
                  </a:ext>
                </a:extLst>
              </a:tr>
              <a:tr h="0">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hMerge="1">
                  <a:txBody>
                    <a:bodyPr/>
                    <a:lstStyle/>
                    <a:p>
                      <a:endParaRPr lang="es-MX"/>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3"/>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800" b="1" i="0" u="none" strike="noStrike" cap="none" normalizeH="0" baseline="0" dirty="0" smtClean="0">
                          <a:ln>
                            <a:noFill/>
                          </a:ln>
                          <a:solidFill>
                            <a:schemeClr val="tx1"/>
                          </a:solidFill>
                          <a:effectLst/>
                          <a:latin typeface="Arial Narrow" pitchFamily="34" charset="0"/>
                        </a:rPr>
                        <a:t>1</a:t>
                      </a: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4"/>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800" b="1" i="0" u="none" strike="noStrike" cap="none" normalizeH="0" baseline="0" dirty="0" smtClean="0">
                          <a:ln>
                            <a:noFill/>
                          </a:ln>
                          <a:solidFill>
                            <a:schemeClr val="tx1"/>
                          </a:solidFill>
                          <a:effectLst/>
                          <a:latin typeface="Arial Narrow" pitchFamily="34" charset="0"/>
                        </a:rPr>
                        <a:t>2</a:t>
                      </a: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5"/>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800" b="1" i="0" u="none" strike="noStrike" cap="none" normalizeH="0" baseline="0" dirty="0" smtClean="0">
                          <a:ln>
                            <a:noFill/>
                          </a:ln>
                          <a:solidFill>
                            <a:schemeClr val="tx1"/>
                          </a:solidFill>
                          <a:effectLst/>
                          <a:latin typeface="Arial Narrow" pitchFamily="34" charset="0"/>
                        </a:rPr>
                        <a:t>3</a:t>
                      </a: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6"/>
                  </a:ext>
                </a:extLst>
              </a:tr>
            </a:tbl>
          </a:graphicData>
        </a:graphic>
      </p:graphicFrame>
      <p:graphicFrame>
        <p:nvGraphicFramePr>
          <p:cNvPr id="24" name="Group 285"/>
          <p:cNvGraphicFramePr>
            <a:graphicFrameLocks noGrp="1"/>
          </p:cNvGraphicFramePr>
          <p:nvPr>
            <p:extLst/>
          </p:nvPr>
        </p:nvGraphicFramePr>
        <p:xfrm>
          <a:off x="3312136" y="5013176"/>
          <a:ext cx="2484000" cy="1493310"/>
        </p:xfrm>
        <a:graphic>
          <a:graphicData uri="http://schemas.openxmlformats.org/drawingml/2006/table">
            <a:tbl>
              <a:tblPr/>
              <a:tblGrid>
                <a:gridCol w="240902">
                  <a:extLst>
                    <a:ext uri="{9D8B030D-6E8A-4147-A177-3AD203B41FA5}">
                      <a16:colId xmlns:a16="http://schemas.microsoft.com/office/drawing/2014/main" val="20000"/>
                    </a:ext>
                  </a:extLst>
                </a:gridCol>
                <a:gridCol w="183468">
                  <a:extLst>
                    <a:ext uri="{9D8B030D-6E8A-4147-A177-3AD203B41FA5}">
                      <a16:colId xmlns:a16="http://schemas.microsoft.com/office/drawing/2014/main" val="20001"/>
                    </a:ext>
                  </a:extLst>
                </a:gridCol>
                <a:gridCol w="756208">
                  <a:extLst>
                    <a:ext uri="{9D8B030D-6E8A-4147-A177-3AD203B41FA5}">
                      <a16:colId xmlns:a16="http://schemas.microsoft.com/office/drawing/2014/main" val="20002"/>
                    </a:ext>
                  </a:extLst>
                </a:gridCol>
                <a:gridCol w="1303422">
                  <a:extLst>
                    <a:ext uri="{9D8B030D-6E8A-4147-A177-3AD203B41FA5}">
                      <a16:colId xmlns:a16="http://schemas.microsoft.com/office/drawing/2014/main" val="20003"/>
                    </a:ext>
                  </a:extLst>
                </a:gridCol>
              </a:tblGrid>
              <a:tr h="180000">
                <a:tc rowSpan="2" gridSpan="2">
                  <a:txBody>
                    <a:bodyPr/>
                    <a:lstStyle/>
                    <a:p>
                      <a:pPr marL="0" marR="0" lvl="0" indent="0" algn="ctr" defTabSz="914400" rtl="0" eaLnBrk="1" fontAlgn="base" latinLnBrk="0" hangingPunct="1">
                        <a:lnSpc>
                          <a:spcPct val="18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rowSpan="2" hMerge="1">
                  <a:txBody>
                    <a:bodyPr/>
                    <a:lstStyle/>
                    <a:p>
                      <a:endParaRPr lang="es-MX"/>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extLst>
                  <a:ext uri="{0D108BD9-81ED-4DB2-BD59-A6C34878D82A}">
                    <a16:rowId xmlns:a16="http://schemas.microsoft.com/office/drawing/2014/main" val="10000"/>
                  </a:ext>
                </a:extLst>
              </a:tr>
              <a:tr h="180000">
                <a:tc gridSpan="2" vMerge="1">
                  <a:txBody>
                    <a:bodyPr/>
                    <a:lstStyle/>
                    <a:p>
                      <a:endParaRPr lang="es-MX"/>
                    </a:p>
                  </a:txBody>
                  <a:tcPr/>
                </a:tc>
                <a:tc hMerge="1" vMerge="1">
                  <a:txBody>
                    <a:bodyPr/>
                    <a:lstStyle/>
                    <a:p>
                      <a:endParaRPr lang="es-MX"/>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extLst>
                  <a:ext uri="{0D108BD9-81ED-4DB2-BD59-A6C34878D82A}">
                    <a16:rowId xmlns:a16="http://schemas.microsoft.com/office/drawing/2014/main" val="10001"/>
                  </a:ext>
                </a:extLst>
              </a:tr>
              <a:tr h="180000">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2"/>
                  </a:ext>
                </a:extLst>
              </a:tr>
              <a:tr h="180000">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hMerge="1">
                  <a:txBody>
                    <a:bodyPr/>
                    <a:lstStyle/>
                    <a:p>
                      <a:endParaRPr lang="es-MX"/>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3"/>
                  </a:ext>
                </a:extLst>
              </a:tr>
              <a:tr h="180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800" b="1" i="0" u="none" strike="noStrike" cap="none" normalizeH="0" baseline="0" dirty="0" smtClean="0">
                          <a:ln>
                            <a:noFill/>
                          </a:ln>
                          <a:solidFill>
                            <a:schemeClr val="tx1"/>
                          </a:solidFill>
                          <a:effectLst/>
                          <a:latin typeface="Arial Narrow" pitchFamily="34" charset="0"/>
                        </a:rPr>
                        <a:t>1</a:t>
                      </a: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4"/>
                  </a:ext>
                </a:extLst>
              </a:tr>
              <a:tr h="180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800" b="1" i="0" u="none" strike="noStrike" cap="none" normalizeH="0" baseline="0" dirty="0" smtClean="0">
                          <a:ln>
                            <a:noFill/>
                          </a:ln>
                          <a:solidFill>
                            <a:schemeClr val="tx1"/>
                          </a:solidFill>
                          <a:effectLst/>
                          <a:latin typeface="Arial Narrow" pitchFamily="34" charset="0"/>
                        </a:rPr>
                        <a:t>2</a:t>
                      </a: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5"/>
                  </a:ext>
                </a:extLst>
              </a:tr>
              <a:tr h="180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800" b="1" i="0" u="none" strike="noStrike" cap="none" normalizeH="0" baseline="0" dirty="0" smtClean="0">
                          <a:ln>
                            <a:noFill/>
                          </a:ln>
                          <a:solidFill>
                            <a:schemeClr val="tx1"/>
                          </a:solidFill>
                          <a:effectLst/>
                          <a:latin typeface="Arial Narrow" pitchFamily="34" charset="0"/>
                        </a:rPr>
                        <a:t>3</a:t>
                      </a: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6"/>
                  </a:ext>
                </a:extLst>
              </a:tr>
            </a:tbl>
          </a:graphicData>
        </a:graphic>
      </p:graphicFrame>
      <p:graphicFrame>
        <p:nvGraphicFramePr>
          <p:cNvPr id="25" name="Group 285"/>
          <p:cNvGraphicFramePr>
            <a:graphicFrameLocks noGrp="1"/>
          </p:cNvGraphicFramePr>
          <p:nvPr>
            <p:extLst/>
          </p:nvPr>
        </p:nvGraphicFramePr>
        <p:xfrm>
          <a:off x="6192456" y="5013176"/>
          <a:ext cx="2484000" cy="1493310"/>
        </p:xfrm>
        <a:graphic>
          <a:graphicData uri="http://schemas.openxmlformats.org/drawingml/2006/table">
            <a:tbl>
              <a:tblPr/>
              <a:tblGrid>
                <a:gridCol w="240902">
                  <a:extLst>
                    <a:ext uri="{9D8B030D-6E8A-4147-A177-3AD203B41FA5}">
                      <a16:colId xmlns:a16="http://schemas.microsoft.com/office/drawing/2014/main" val="20000"/>
                    </a:ext>
                  </a:extLst>
                </a:gridCol>
                <a:gridCol w="183468">
                  <a:extLst>
                    <a:ext uri="{9D8B030D-6E8A-4147-A177-3AD203B41FA5}">
                      <a16:colId xmlns:a16="http://schemas.microsoft.com/office/drawing/2014/main" val="20001"/>
                    </a:ext>
                  </a:extLst>
                </a:gridCol>
                <a:gridCol w="756208">
                  <a:extLst>
                    <a:ext uri="{9D8B030D-6E8A-4147-A177-3AD203B41FA5}">
                      <a16:colId xmlns:a16="http://schemas.microsoft.com/office/drawing/2014/main" val="20002"/>
                    </a:ext>
                  </a:extLst>
                </a:gridCol>
                <a:gridCol w="1303422">
                  <a:extLst>
                    <a:ext uri="{9D8B030D-6E8A-4147-A177-3AD203B41FA5}">
                      <a16:colId xmlns:a16="http://schemas.microsoft.com/office/drawing/2014/main" val="20003"/>
                    </a:ext>
                  </a:extLst>
                </a:gridCol>
              </a:tblGrid>
              <a:tr h="180000">
                <a:tc rowSpan="2" gridSpan="2">
                  <a:txBody>
                    <a:bodyPr/>
                    <a:lstStyle/>
                    <a:p>
                      <a:pPr marL="0" marR="0" lvl="0" indent="0" algn="ctr" defTabSz="914400" rtl="0" eaLnBrk="1" fontAlgn="base" latinLnBrk="0" hangingPunct="1">
                        <a:lnSpc>
                          <a:spcPct val="18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rowSpan="2" hMerge="1">
                  <a:txBody>
                    <a:bodyPr/>
                    <a:lstStyle/>
                    <a:p>
                      <a:endParaRPr lang="es-MX"/>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extLst>
                  <a:ext uri="{0D108BD9-81ED-4DB2-BD59-A6C34878D82A}">
                    <a16:rowId xmlns:a16="http://schemas.microsoft.com/office/drawing/2014/main" val="10000"/>
                  </a:ext>
                </a:extLst>
              </a:tr>
              <a:tr h="180000">
                <a:tc gridSpan="2" vMerge="1">
                  <a:txBody>
                    <a:bodyPr/>
                    <a:lstStyle/>
                    <a:p>
                      <a:endParaRPr lang="es-MX"/>
                    </a:p>
                  </a:txBody>
                  <a:tcPr/>
                </a:tc>
                <a:tc hMerge="1" vMerge="1">
                  <a:txBody>
                    <a:bodyPr/>
                    <a:lstStyle/>
                    <a:p>
                      <a:endParaRPr lang="es-MX"/>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extLst>
                  <a:ext uri="{0D108BD9-81ED-4DB2-BD59-A6C34878D82A}">
                    <a16:rowId xmlns:a16="http://schemas.microsoft.com/office/drawing/2014/main" val="10001"/>
                  </a:ext>
                </a:extLst>
              </a:tr>
              <a:tr h="180000">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2"/>
                  </a:ext>
                </a:extLst>
              </a:tr>
              <a:tr h="180000">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hMerge="1">
                  <a:txBody>
                    <a:bodyPr/>
                    <a:lstStyle/>
                    <a:p>
                      <a:endParaRPr lang="es-MX"/>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3"/>
                  </a:ext>
                </a:extLst>
              </a:tr>
              <a:tr h="180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800" b="1" i="0" u="none" strike="noStrike" cap="none" normalizeH="0" baseline="0" dirty="0" smtClean="0">
                          <a:ln>
                            <a:noFill/>
                          </a:ln>
                          <a:solidFill>
                            <a:schemeClr val="tx1"/>
                          </a:solidFill>
                          <a:effectLst/>
                          <a:latin typeface="Arial Narrow" pitchFamily="34" charset="0"/>
                        </a:rPr>
                        <a:t>1</a:t>
                      </a: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4"/>
                  </a:ext>
                </a:extLst>
              </a:tr>
              <a:tr h="180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800" b="1" i="0" u="none" strike="noStrike" cap="none" normalizeH="0" baseline="0" dirty="0" smtClean="0">
                          <a:ln>
                            <a:noFill/>
                          </a:ln>
                          <a:solidFill>
                            <a:schemeClr val="tx1"/>
                          </a:solidFill>
                          <a:effectLst/>
                          <a:latin typeface="Arial Narrow" pitchFamily="34" charset="0"/>
                        </a:rPr>
                        <a:t>2</a:t>
                      </a: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5"/>
                  </a:ext>
                </a:extLst>
              </a:tr>
              <a:tr h="180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800" b="1" i="0" u="none" strike="noStrike" cap="none" normalizeH="0" baseline="0" dirty="0" smtClean="0">
                          <a:ln>
                            <a:noFill/>
                          </a:ln>
                          <a:solidFill>
                            <a:schemeClr val="tx1"/>
                          </a:solidFill>
                          <a:effectLst/>
                          <a:latin typeface="Arial Narrow" pitchFamily="34" charset="0"/>
                        </a:rPr>
                        <a:t>3</a:t>
                      </a: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6"/>
                  </a:ext>
                </a:extLst>
              </a:tr>
            </a:tbl>
          </a:graphicData>
        </a:graphic>
      </p:graphicFrame>
      <p:sp>
        <p:nvSpPr>
          <p:cNvPr id="26" name="5 Rectángulo"/>
          <p:cNvSpPr/>
          <p:nvPr/>
        </p:nvSpPr>
        <p:spPr>
          <a:xfrm>
            <a:off x="180614" y="6659835"/>
            <a:ext cx="8711602" cy="105221"/>
          </a:xfrm>
          <a:prstGeom prst="rect">
            <a:avLst/>
          </a:prstGeom>
          <a:solidFill>
            <a:schemeClr val="bg1"/>
          </a:solidFill>
          <a:ln w="12700">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b="1" i="1" dirty="0" smtClean="0">
                <a:solidFill>
                  <a:srgbClr val="FF0000"/>
                </a:solidFill>
                <a:latin typeface="Arial Narrow" panose="020B0606020202030204" pitchFamily="34" charset="0"/>
                <a:cs typeface="Arial" panose="020B0604020202020204" pitchFamily="34" charset="0"/>
              </a:rPr>
              <a:t>ANALICE Y RESUELVA  INDIVIDUALMENTE ESTA  EVALUACIÓN EN  ESTE CUESTIONARIO MODULAR CORRESPONDIENTE AL MÓDULO </a:t>
            </a:r>
            <a:r>
              <a:rPr lang="es-MX" sz="700" b="1" i="1" dirty="0" smtClean="0">
                <a:solidFill>
                  <a:srgbClr val="FF0000"/>
                </a:solidFill>
                <a:latin typeface="Arial Narrow" panose="020B0606020202030204" pitchFamily="34" charset="0"/>
                <a:cs typeface="Arial" panose="020B0604020202020204" pitchFamily="34" charset="0"/>
              </a:rPr>
              <a:t>III SI </a:t>
            </a:r>
            <a:r>
              <a:rPr lang="es-MX" sz="700" b="1" i="1" dirty="0" smtClean="0">
                <a:solidFill>
                  <a:srgbClr val="FF0000"/>
                </a:solidFill>
                <a:latin typeface="Arial Narrow" panose="020B0606020202030204" pitchFamily="34" charset="0"/>
                <a:cs typeface="Arial" panose="020B0604020202020204" pitchFamily="34" charset="0"/>
              </a:rPr>
              <a:t>REQUIERE MÁS HOJAS, ADICIONELAS AL FINAL</a:t>
            </a:r>
            <a:endParaRPr lang="es-MX" sz="700" b="1" i="1" dirty="0">
              <a:solidFill>
                <a:srgbClr val="FF0000"/>
              </a:solidFill>
              <a:latin typeface="Arial Narrow" panose="020B0606020202030204" pitchFamily="34" charset="0"/>
              <a:cs typeface="Arial" panose="020B0604020202020204" pitchFamily="34" charset="0"/>
            </a:endParaRPr>
          </a:p>
        </p:txBody>
      </p:sp>
      <p:sp>
        <p:nvSpPr>
          <p:cNvPr id="27" name="5 Marcador de número de diapositiva"/>
          <p:cNvSpPr>
            <a:spLocks noGrp="1"/>
          </p:cNvSpPr>
          <p:nvPr>
            <p:ph type="sldNum" sz="quarter" idx="4294967295"/>
          </p:nvPr>
        </p:nvSpPr>
        <p:spPr bwMode="auto">
          <a:xfrm>
            <a:off x="7038975" y="6520259"/>
            <a:ext cx="2133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1400" b="1">
                <a:solidFill>
                  <a:schemeClr val="tx1"/>
                </a:solidFill>
                <a:latin typeface="Arial" charset="0"/>
              </a:defRPr>
            </a:lvl1pPr>
            <a:lvl2pPr marL="742950" indent="-285750" algn="ctr" eaLnBrk="0" hangingPunct="0">
              <a:defRPr sz="1400" b="1">
                <a:solidFill>
                  <a:schemeClr val="tx1"/>
                </a:solidFill>
                <a:latin typeface="Arial" charset="0"/>
              </a:defRPr>
            </a:lvl2pPr>
            <a:lvl3pPr marL="1143000" indent="-228600" algn="ctr" eaLnBrk="0" hangingPunct="0">
              <a:defRPr sz="1400" b="1">
                <a:solidFill>
                  <a:schemeClr val="tx1"/>
                </a:solidFill>
                <a:latin typeface="Arial" charset="0"/>
              </a:defRPr>
            </a:lvl3pPr>
            <a:lvl4pPr marL="1600200" indent="-228600" algn="ctr" eaLnBrk="0" hangingPunct="0">
              <a:defRPr sz="1400" b="1">
                <a:solidFill>
                  <a:schemeClr val="tx1"/>
                </a:solidFill>
                <a:latin typeface="Arial" charset="0"/>
              </a:defRPr>
            </a:lvl4pPr>
            <a:lvl5pPr marL="2057400" indent="-228600" algn="ctr" eaLnBrk="0" hangingPunct="0">
              <a:defRPr sz="1400" b="1">
                <a:solidFill>
                  <a:schemeClr val="tx1"/>
                </a:solidFill>
                <a:latin typeface="Arial" charset="0"/>
              </a:defRPr>
            </a:lvl5pPr>
            <a:lvl6pPr marL="2514600" indent="-228600" algn="ctr" eaLnBrk="0" fontAlgn="base" hangingPunct="0">
              <a:spcBef>
                <a:spcPct val="0"/>
              </a:spcBef>
              <a:spcAft>
                <a:spcPct val="0"/>
              </a:spcAft>
              <a:defRPr sz="1400" b="1">
                <a:solidFill>
                  <a:schemeClr val="tx1"/>
                </a:solidFill>
                <a:latin typeface="Arial" charset="0"/>
              </a:defRPr>
            </a:lvl6pPr>
            <a:lvl7pPr marL="2971800" indent="-228600" algn="ctr" eaLnBrk="0" fontAlgn="base" hangingPunct="0">
              <a:spcBef>
                <a:spcPct val="0"/>
              </a:spcBef>
              <a:spcAft>
                <a:spcPct val="0"/>
              </a:spcAft>
              <a:defRPr sz="1400" b="1">
                <a:solidFill>
                  <a:schemeClr val="tx1"/>
                </a:solidFill>
                <a:latin typeface="Arial" charset="0"/>
              </a:defRPr>
            </a:lvl7pPr>
            <a:lvl8pPr marL="3429000" indent="-228600" algn="ctr" eaLnBrk="0" fontAlgn="base" hangingPunct="0">
              <a:spcBef>
                <a:spcPct val="0"/>
              </a:spcBef>
              <a:spcAft>
                <a:spcPct val="0"/>
              </a:spcAft>
              <a:defRPr sz="1400" b="1">
                <a:solidFill>
                  <a:schemeClr val="tx1"/>
                </a:solidFill>
                <a:latin typeface="Arial" charset="0"/>
              </a:defRPr>
            </a:lvl8pPr>
            <a:lvl9pPr marL="3886200" indent="-228600" algn="ctr" eaLnBrk="0" fontAlgn="base" hangingPunct="0">
              <a:spcBef>
                <a:spcPct val="0"/>
              </a:spcBef>
              <a:spcAft>
                <a:spcPct val="0"/>
              </a:spcAft>
              <a:defRPr sz="1400" b="1">
                <a:solidFill>
                  <a:schemeClr val="tx1"/>
                </a:solidFill>
                <a:latin typeface="Arial" charset="0"/>
              </a:defRPr>
            </a:lvl9pPr>
          </a:lstStyle>
          <a:p>
            <a:pPr algn="r" eaLnBrk="1" hangingPunct="1">
              <a:defRPr/>
            </a:pPr>
            <a:r>
              <a:rPr lang="es-ES" sz="900" b="0" dirty="0" smtClean="0">
                <a:latin typeface="+mn-lt"/>
              </a:rPr>
              <a:t>14</a:t>
            </a:r>
            <a:endParaRPr lang="es-ES" sz="900" b="0" dirty="0" smtClean="0">
              <a:latin typeface="+mn-lt"/>
            </a:endParaRPr>
          </a:p>
        </p:txBody>
      </p:sp>
    </p:spTree>
    <p:extLst>
      <p:ext uri="{BB962C8B-B14F-4D97-AF65-F5344CB8AC3E}">
        <p14:creationId xmlns:p14="http://schemas.microsoft.com/office/powerpoint/2010/main" val="373907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2 Tabla"/>
          <p:cNvGraphicFramePr>
            <a:graphicFrameLocks noGrp="1"/>
          </p:cNvGraphicFramePr>
          <p:nvPr>
            <p:extLst/>
          </p:nvPr>
        </p:nvGraphicFramePr>
        <p:xfrm>
          <a:off x="312071" y="129055"/>
          <a:ext cx="8496000" cy="391922"/>
        </p:xfrm>
        <a:graphic>
          <a:graphicData uri="http://schemas.openxmlformats.org/drawingml/2006/table">
            <a:tbl>
              <a:tblPr/>
              <a:tblGrid>
                <a:gridCol w="875863">
                  <a:extLst>
                    <a:ext uri="{9D8B030D-6E8A-4147-A177-3AD203B41FA5}">
                      <a16:colId xmlns:a16="http://schemas.microsoft.com/office/drawing/2014/main" val="20000"/>
                    </a:ext>
                  </a:extLst>
                </a:gridCol>
                <a:gridCol w="3201425">
                  <a:extLst>
                    <a:ext uri="{9D8B030D-6E8A-4147-A177-3AD203B41FA5}">
                      <a16:colId xmlns:a16="http://schemas.microsoft.com/office/drawing/2014/main" val="20001"/>
                    </a:ext>
                  </a:extLst>
                </a:gridCol>
                <a:gridCol w="920362">
                  <a:extLst>
                    <a:ext uri="{9D8B030D-6E8A-4147-A177-3AD203B41FA5}">
                      <a16:colId xmlns:a16="http://schemas.microsoft.com/office/drawing/2014/main" val="20002"/>
                    </a:ext>
                  </a:extLst>
                </a:gridCol>
                <a:gridCol w="999529">
                  <a:extLst>
                    <a:ext uri="{9D8B030D-6E8A-4147-A177-3AD203B41FA5}">
                      <a16:colId xmlns:a16="http://schemas.microsoft.com/office/drawing/2014/main" val="20003"/>
                    </a:ext>
                  </a:extLst>
                </a:gridCol>
                <a:gridCol w="937058">
                  <a:extLst>
                    <a:ext uri="{9D8B030D-6E8A-4147-A177-3AD203B41FA5}">
                      <a16:colId xmlns:a16="http://schemas.microsoft.com/office/drawing/2014/main" val="20005"/>
                    </a:ext>
                  </a:extLst>
                </a:gridCol>
                <a:gridCol w="562236">
                  <a:extLst>
                    <a:ext uri="{9D8B030D-6E8A-4147-A177-3AD203B41FA5}">
                      <a16:colId xmlns:a16="http://schemas.microsoft.com/office/drawing/2014/main" val="20007"/>
                    </a:ext>
                  </a:extLst>
                </a:gridCol>
                <a:gridCol w="249882">
                  <a:extLst>
                    <a:ext uri="{9D8B030D-6E8A-4147-A177-3AD203B41FA5}">
                      <a16:colId xmlns:a16="http://schemas.microsoft.com/office/drawing/2014/main" val="20008"/>
                    </a:ext>
                  </a:extLst>
                </a:gridCol>
                <a:gridCol w="324918">
                  <a:extLst>
                    <a:ext uri="{9D8B030D-6E8A-4147-A177-3AD203B41FA5}">
                      <a16:colId xmlns:a16="http://schemas.microsoft.com/office/drawing/2014/main" val="3157928155"/>
                    </a:ext>
                  </a:extLst>
                </a:gridCol>
                <a:gridCol w="424727">
                  <a:extLst>
                    <a:ext uri="{9D8B030D-6E8A-4147-A177-3AD203B41FA5}">
                      <a16:colId xmlns:a16="http://schemas.microsoft.com/office/drawing/2014/main" val="1722002891"/>
                    </a:ext>
                  </a:extLst>
                </a:gridCol>
              </a:tblGrid>
              <a:tr h="0">
                <a:tc gridSpan="3">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Narrow" panose="020B0606020202030204" pitchFamily="34" charset="0"/>
                          <a:cs typeface="Arial"/>
                        </a:rPr>
                        <a:t>TGE -2020 – 2021. MÓDULO </a:t>
                      </a:r>
                      <a:r>
                        <a:rPr lang="es-MX" sz="700" b="1" i="0" u="none" strike="noStrike" kern="1200" baseline="0" dirty="0" smtClean="0">
                          <a:solidFill>
                            <a:srgbClr val="000000"/>
                          </a:solidFill>
                          <a:effectLst/>
                          <a:latin typeface="Arial Narrow" panose="020B0606020202030204" pitchFamily="34" charset="0"/>
                          <a:cs typeface="Arial"/>
                        </a:rPr>
                        <a:t>III  </a:t>
                      </a:r>
                      <a:r>
                        <a:rPr lang="es-MX" sz="700" b="1" i="0" u="none" strike="noStrike" kern="1200" baseline="0" dirty="0">
                          <a:solidFill>
                            <a:srgbClr val="000000"/>
                          </a:solidFill>
                          <a:effectLst/>
                          <a:latin typeface="Arial Narrow" panose="020B0606020202030204" pitchFamily="34" charset="0"/>
                          <a:cs typeface="Arial"/>
                        </a:rPr>
                        <a:t>TÉCNICAS DE </a:t>
                      </a:r>
                      <a:r>
                        <a:rPr lang="es-MX" sz="700" b="1" i="0" u="none" strike="noStrike" kern="1200" baseline="0" dirty="0" smtClean="0">
                          <a:solidFill>
                            <a:srgbClr val="000000"/>
                          </a:solidFill>
                          <a:effectLst/>
                          <a:latin typeface="Arial Narrow" panose="020B0606020202030204" pitchFamily="34" charset="0"/>
                          <a:cs typeface="Arial"/>
                        </a:rPr>
                        <a:t>NEGOCIACIÓN Y DESARROLLO PERSONAL</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Narrow" panose="020B0606020202030204" pitchFamily="34" charset="0"/>
                          <a:cs typeface="Arial"/>
                        </a:rPr>
                        <a:t>FECHA DE ENVÍ0</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tc>
                  <a:txBody>
                    <a:bodyPr/>
                    <a:lstStyle/>
                    <a:p>
                      <a:endParaRPr lang="es-MX" sz="700" dirty="0">
                        <a:latin typeface="Arial Narrow" panose="020B0606020202030204" pitchFamily="34" charset="0"/>
                      </a:endParaRPr>
                    </a:p>
                  </a:txBody>
                  <a:tcPr marL="89281" marR="89281" marT="44704" marB="44704"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Narrow" panose="020B0606020202030204" pitchFamily="34" charset="0"/>
                          <a:cs typeface="Arial"/>
                        </a:rPr>
                        <a:t>HOJA</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Narrow" panose="020B0606020202030204" pitchFamily="34" charset="0"/>
                        </a:rPr>
                        <a:t>4</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700" b="1" i="0" u="none" strike="noStrike" dirty="0" smtClean="0">
                          <a:effectLst/>
                          <a:latin typeface="Arial Narrow" panose="020B0606020202030204" pitchFamily="34" charset="0"/>
                        </a:rPr>
                        <a:t>DE</a:t>
                      </a:r>
                      <a:endParaRPr lang="es-MX" sz="700" b="1" i="0" u="none" strike="noStrike" dirty="0">
                        <a:effectLst/>
                        <a:latin typeface="Arial Narrow" panose="020B0606020202030204" pitchFamily="34" charset="0"/>
                      </a:endParaRPr>
                    </a:p>
                  </a:txBody>
                  <a:tcPr marL="89281" marR="89281" marT="44704" marB="44704"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Narrow" panose="020B0606020202030204" pitchFamily="34" charset="0"/>
                        </a:rPr>
                        <a:t>5</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Narrow" panose="020B0606020202030204" pitchFamily="34" charset="0"/>
                          <a:cs typeface="Arial"/>
                        </a:rPr>
                        <a:t>NOMBRE:</a:t>
                      </a:r>
                      <a:endParaRPr lang="es-MX" sz="700" b="0" i="0" u="none" strike="noStrike" dirty="0">
                        <a:effectLst/>
                        <a:latin typeface="Arial Narrow" panose="020B0606020202030204" pitchFamily="34" charset="0"/>
                      </a:endParaRPr>
                    </a:p>
                  </a:txBody>
                  <a:tcPr marL="89154" marR="89154" marT="44577" marB="44577"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tc>
                  <a:txBody>
                    <a:bodyPr/>
                    <a:lstStyle/>
                    <a:p>
                      <a:pPr marL="0" marR="0" indent="0" algn="ctr" rtl="0" eaLnBrk="1" fontAlgn="base" latinLnBrk="0" hangingPunct="1">
                        <a:spcBef>
                          <a:spcPts val="0"/>
                        </a:spcBef>
                        <a:spcAft>
                          <a:spcPts val="0"/>
                        </a:spcAft>
                      </a:pPr>
                      <a:endParaRPr lang="es-MX" sz="700" b="0" i="0" u="none" strike="noStrike" dirty="0">
                        <a:effectLst/>
                        <a:latin typeface="Arial Narrow" panose="020B0606020202030204" pitchFamily="34" charset="0"/>
                      </a:endParaRPr>
                    </a:p>
                  </a:txBody>
                  <a:tcPr marL="89154" marR="89154" marT="44577" marB="44577"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Narrow" panose="020B0606020202030204" pitchFamily="34" charset="0"/>
                          <a:cs typeface="Arial"/>
                        </a:rPr>
                        <a:t>CARRERA</a:t>
                      </a:r>
                      <a:endParaRPr lang="es-MX" sz="700" b="0" i="0" u="none" strike="noStrike" dirty="0">
                        <a:effectLst/>
                        <a:latin typeface="Arial Narrow" panose="020B0606020202030204" pitchFamily="34" charset="0"/>
                      </a:endParaRPr>
                    </a:p>
                  </a:txBody>
                  <a:tcPr marL="89154" marR="89154" marT="44577" marB="44577"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endParaRPr lang="es-MX" sz="700" b="0" i="0" u="none" strike="noStrike" dirty="0">
                        <a:effectLst/>
                        <a:latin typeface="Arial Narrow" panose="020B0606020202030204" pitchFamily="34" charset="0"/>
                      </a:endParaRPr>
                    </a:p>
                  </a:txBody>
                  <a:tcPr marL="89154" marR="89154" marT="44577" marB="44577"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Narrow" panose="020B0606020202030204" pitchFamily="34" charset="0"/>
                          <a:cs typeface="Arial"/>
                        </a:rPr>
                        <a:t>MATRÍCULA</a:t>
                      </a:r>
                      <a:endParaRPr lang="es-MX" sz="700" b="0" i="0" u="none" strike="noStrike" dirty="0">
                        <a:effectLst/>
                        <a:latin typeface="Arial Narrow" panose="020B0606020202030204" pitchFamily="34" charset="0"/>
                      </a:endParaRPr>
                    </a:p>
                  </a:txBody>
                  <a:tcPr marL="89154" marR="89154" marT="44577" marB="44577"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tc gridSpan="4">
                  <a:txBody>
                    <a:bodyPr/>
                    <a:lstStyle/>
                    <a:p>
                      <a:pPr marL="0" algn="l" rtl="0" eaLnBrk="1" fontAlgn="ctr" latinLnBrk="0" hangingPunct="1">
                        <a:spcBef>
                          <a:spcPts val="0"/>
                        </a:spcBef>
                        <a:spcAft>
                          <a:spcPts val="0"/>
                        </a:spcAft>
                      </a:pPr>
                      <a:endParaRPr lang="es-MX" sz="700" b="0" i="0" u="none" strike="noStrike" dirty="0">
                        <a:effectLst/>
                        <a:latin typeface="Arial Narrow" panose="020B0606020202030204" pitchFamily="34" charset="0"/>
                      </a:endParaRPr>
                    </a:p>
                  </a:txBody>
                  <a:tcPr marL="89154" marR="89154" marT="44577" marB="44577"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1"/>
                  </a:ext>
                </a:extLst>
              </a:tr>
            </a:tbl>
          </a:graphicData>
        </a:graphic>
      </p:graphicFrame>
      <p:graphicFrame>
        <p:nvGraphicFramePr>
          <p:cNvPr id="4" name="Tabla 3"/>
          <p:cNvGraphicFramePr>
            <a:graphicFrameLocks noGrp="1"/>
          </p:cNvGraphicFramePr>
          <p:nvPr>
            <p:extLst/>
          </p:nvPr>
        </p:nvGraphicFramePr>
        <p:xfrm>
          <a:off x="324472" y="548680"/>
          <a:ext cx="8496000" cy="6011160"/>
        </p:xfrm>
        <a:graphic>
          <a:graphicData uri="http://schemas.openxmlformats.org/drawingml/2006/table">
            <a:tbl>
              <a:tblPr firstRow="1" bandRow="1">
                <a:tableStyleId>{5C22544A-7EE6-4342-B048-85BDC9FD1C3A}</a:tableStyleId>
              </a:tblPr>
              <a:tblGrid>
                <a:gridCol w="431104">
                  <a:extLst>
                    <a:ext uri="{9D8B030D-6E8A-4147-A177-3AD203B41FA5}">
                      <a16:colId xmlns:a16="http://schemas.microsoft.com/office/drawing/2014/main" val="2209233978"/>
                    </a:ext>
                  </a:extLst>
                </a:gridCol>
                <a:gridCol w="8064896">
                  <a:extLst>
                    <a:ext uri="{9D8B030D-6E8A-4147-A177-3AD203B41FA5}">
                      <a16:colId xmlns:a16="http://schemas.microsoft.com/office/drawing/2014/main" val="317545900"/>
                    </a:ext>
                  </a:extLst>
                </a:gridCol>
              </a:tblGrid>
              <a:tr h="172632">
                <a:tc gridSpan="2">
                  <a:txBody>
                    <a:bodyPr/>
                    <a:lstStyle/>
                    <a:p>
                      <a:pPr algn="ctr">
                        <a:spcAft>
                          <a:spcPts val="300"/>
                        </a:spcAft>
                      </a:pPr>
                      <a:r>
                        <a:rPr lang="es-ES" sz="900" dirty="0" smtClean="0">
                          <a:solidFill>
                            <a:srgbClr val="000000"/>
                          </a:solidFill>
                          <a:ea typeface="Arial Unicode MS" panose="020B0604020202020204"/>
                          <a:cs typeface="Arial Unicode MS" panose="020B0604020202020204"/>
                        </a:rPr>
                        <a:t>CASO PRACTICO  </a:t>
                      </a:r>
                      <a:r>
                        <a:rPr lang="es-MX" sz="900" dirty="0" smtClean="0">
                          <a:solidFill>
                            <a:srgbClr val="000000"/>
                          </a:solidFill>
                          <a:ea typeface="Arial Unicode MS" panose="020B0604020202020204"/>
                          <a:cs typeface="Arial Unicode MS" panose="020B0604020202020204"/>
                        </a:rPr>
                        <a:t>MODULO III:</a:t>
                      </a:r>
                      <a:r>
                        <a:rPr lang="es-MX" sz="900" baseline="0" dirty="0" smtClean="0">
                          <a:solidFill>
                            <a:srgbClr val="000000"/>
                          </a:solidFill>
                          <a:ea typeface="Arial Unicode MS" panose="020B0604020202020204"/>
                          <a:cs typeface="Arial Unicode MS" panose="020B0604020202020204"/>
                        </a:rPr>
                        <a:t>  DESARROLLO SUSTENSABLE , S.A.*</a:t>
                      </a:r>
                      <a:endParaRPr lang="es-MX" sz="900" dirty="0" smtClean="0">
                        <a:solidFill>
                          <a:srgbClr val="000000"/>
                        </a:solidFill>
                        <a:ea typeface="Arial Unicode MS" panose="020B0604020202020204"/>
                        <a:cs typeface="Arial Unicode MS" panose="020B0604020202020204"/>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tc hMerge="1">
                  <a:txBody>
                    <a:bodyPr/>
                    <a:lstStyle/>
                    <a:p>
                      <a:endParaRPr lang="es-MX"/>
                    </a:p>
                  </a:txBody>
                  <a:tcPr/>
                </a:tc>
                <a:extLst>
                  <a:ext uri="{0D108BD9-81ED-4DB2-BD59-A6C34878D82A}">
                    <a16:rowId xmlns:a16="http://schemas.microsoft.com/office/drawing/2014/main" val="3996751220"/>
                  </a:ext>
                </a:extLst>
              </a:tr>
              <a:tr h="216000">
                <a:tc>
                  <a:txBody>
                    <a:bodyPr/>
                    <a:lstStyle/>
                    <a:p>
                      <a:pPr marL="265113" indent="-265113" algn="ctr" fontAlgn="base"/>
                      <a:r>
                        <a:rPr lang="es-MX" sz="900" b="1" dirty="0" smtClean="0">
                          <a:solidFill>
                            <a:srgbClr val="FF0000"/>
                          </a:solidFill>
                          <a:latin typeface="Arial" panose="020B0604020202020204" pitchFamily="34" charset="0"/>
                          <a:cs typeface="Arial" panose="020B0604020202020204" pitchFamily="34" charset="0"/>
                        </a:rPr>
                        <a:t>2</a:t>
                      </a:r>
                      <a:endParaRPr lang="es-MX" sz="800" b="1" dirty="0" smtClean="0">
                        <a:solidFill>
                          <a:srgbClr val="FF0000"/>
                        </a:solidFill>
                        <a:latin typeface="Arial" panose="020B0604020202020204" pitchFamily="34" charset="0"/>
                        <a:cs typeface="Arial" panose="020B0604020202020204" pitchFamily="34" charset="0"/>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noFill/>
                  </a:tcPr>
                </a:tc>
                <a:tc>
                  <a:txBody>
                    <a:bodyPr/>
                    <a:lstStyle/>
                    <a:p>
                      <a:pPr marL="265113" marR="0" indent="-265113" algn="just" defTabSz="914400" rtl="0" eaLnBrk="1" fontAlgn="base" latinLnBrk="0" hangingPunct="1">
                        <a:lnSpc>
                          <a:spcPct val="100000"/>
                        </a:lnSpc>
                        <a:spcBef>
                          <a:spcPts val="0"/>
                        </a:spcBef>
                        <a:spcAft>
                          <a:spcPts val="0"/>
                        </a:spcAft>
                        <a:buClrTx/>
                        <a:buSzTx/>
                        <a:buFontTx/>
                        <a:buNone/>
                        <a:tabLst/>
                        <a:defRPr/>
                      </a:pPr>
                      <a:r>
                        <a:rPr lang="es-MX" sz="800" kern="1200" dirty="0" smtClean="0">
                          <a:solidFill>
                            <a:schemeClr val="dk1"/>
                          </a:solidFill>
                          <a:effectLst/>
                          <a:latin typeface="Arial" panose="020B0604020202020204" pitchFamily="34" charset="0"/>
                          <a:ea typeface="+mn-ea"/>
                          <a:cs typeface="Arial" panose="020B0604020202020204" pitchFamily="34" charset="0"/>
                        </a:rPr>
                        <a:t>Elabore el mapa de negociación de los principales negociadores,, incluyendo su posición e intereses . Reproduzca el cuadro que</a:t>
                      </a:r>
                      <a:r>
                        <a:rPr lang="es-MX" sz="800" kern="1200" baseline="0" dirty="0" smtClean="0">
                          <a:solidFill>
                            <a:schemeClr val="dk1"/>
                          </a:solidFill>
                          <a:effectLst/>
                          <a:latin typeface="Arial" panose="020B0604020202020204" pitchFamily="34" charset="0"/>
                          <a:ea typeface="+mn-ea"/>
                          <a:cs typeface="Arial" panose="020B0604020202020204" pitchFamily="34" charset="0"/>
                        </a:rPr>
                        <a:t> se muestra a continuación, explicando su contenido y utilícelo para cada uno de los negociadores.</a:t>
                      </a:r>
                      <a:endParaRPr lang="es-MX" sz="800" u="none" dirty="0" smtClean="0">
                        <a:latin typeface="Arial" panose="020B0604020202020204" pitchFamily="34" charset="0"/>
                        <a:cs typeface="Arial" panose="020B0604020202020204" pitchFamily="34" charset="0"/>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38532164"/>
                  </a:ext>
                </a:extLst>
              </a:tr>
              <a:tr h="1728000">
                <a:tc gridSpan="2">
                  <a:txBody>
                    <a:bodyPr/>
                    <a:lstStyle/>
                    <a:p>
                      <a:pPr marL="265113" indent="-265113" algn="ctr" fontAlgn="base"/>
                      <a:endParaRPr lang="es-MX" sz="800" b="1" dirty="0" smtClean="0">
                        <a:solidFill>
                          <a:srgbClr val="FF0000"/>
                        </a:solidFill>
                        <a:latin typeface="Arial" panose="020B0604020202020204" pitchFamily="34" charset="0"/>
                        <a:cs typeface="Arial" panose="020B0604020202020204" pitchFamily="34" charset="0"/>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solidFill>
                  </a:tcPr>
                </a:tc>
                <a:tc hMerge="1">
                  <a:txBody>
                    <a:bodyPr/>
                    <a:lstStyle/>
                    <a:p>
                      <a:pPr marL="265113" marR="0" indent="-265113" algn="just" defTabSz="914400" rtl="0" eaLnBrk="1" fontAlgn="base" latinLnBrk="0" hangingPunct="1">
                        <a:lnSpc>
                          <a:spcPct val="100000"/>
                        </a:lnSpc>
                        <a:spcBef>
                          <a:spcPts val="0"/>
                        </a:spcBef>
                        <a:spcAft>
                          <a:spcPts val="0"/>
                        </a:spcAft>
                        <a:buClrTx/>
                        <a:buSzTx/>
                        <a:buFontTx/>
                        <a:buNone/>
                        <a:tabLst/>
                        <a:defRPr/>
                      </a:pPr>
                      <a:endParaRPr lang="es-MX" sz="800" u="none" dirty="0" smtClean="0">
                        <a:latin typeface="Arial" panose="020B0604020202020204" pitchFamily="34" charset="0"/>
                        <a:cs typeface="Arial" panose="020B0604020202020204" pitchFamily="34" charset="0"/>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75115343"/>
                  </a:ext>
                </a:extLst>
              </a:tr>
              <a:tr h="216000">
                <a:tc>
                  <a:txBody>
                    <a:bodyPr/>
                    <a:lstStyle/>
                    <a:p>
                      <a:pPr marL="265113" indent="-265113" algn="ctr" fontAlgn="base"/>
                      <a:r>
                        <a:rPr lang="es-MX" sz="1000" b="1" dirty="0" smtClean="0">
                          <a:solidFill>
                            <a:srgbClr val="FF0000"/>
                          </a:solidFill>
                          <a:latin typeface="Arial" panose="020B0604020202020204" pitchFamily="34" charset="0"/>
                          <a:cs typeface="Arial" panose="020B0604020202020204" pitchFamily="34" charset="0"/>
                        </a:rPr>
                        <a:t>3</a:t>
                      </a:r>
                      <a:endParaRPr lang="es-MX" sz="800" b="1" dirty="0" smtClean="0">
                        <a:solidFill>
                          <a:srgbClr val="FF0000"/>
                        </a:solidFill>
                        <a:latin typeface="Arial" panose="020B0604020202020204" pitchFamily="34" charset="0"/>
                        <a:cs typeface="Arial" panose="020B0604020202020204" pitchFamily="34" charset="0"/>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800" b="0" i="0" kern="1200" dirty="0" smtClean="0">
                          <a:solidFill>
                            <a:schemeClr val="dk1"/>
                          </a:solidFill>
                          <a:effectLst/>
                          <a:latin typeface="Arial" panose="020B0604020202020204" pitchFamily="34" charset="0"/>
                          <a:ea typeface="+mn-ea"/>
                          <a:cs typeface="Arial" panose="020B0604020202020204" pitchFamily="34" charset="0"/>
                        </a:rPr>
                        <a:t>Ejemplifique cuáles serían los principales argumentos de negociación</a:t>
                      </a:r>
                      <a:r>
                        <a:rPr lang="es-MX" sz="800" b="0" i="0" kern="1200" baseline="0" dirty="0" smtClean="0">
                          <a:solidFill>
                            <a:schemeClr val="dk1"/>
                          </a:solidFill>
                          <a:effectLst/>
                          <a:latin typeface="Arial" panose="020B0604020202020204" pitchFamily="34" charset="0"/>
                          <a:ea typeface="+mn-ea"/>
                          <a:cs typeface="Arial" panose="020B0604020202020204" pitchFamily="34" charset="0"/>
                        </a:rPr>
                        <a:t> de cada parte involucrada,. Así como cuál o cuáles de ellos pueden producir confrontación por parte de las otras partes</a:t>
                      </a:r>
                      <a:endParaRPr lang="es-MX" sz="800" dirty="0" smtClean="0">
                        <a:effectLst/>
                        <a:latin typeface="Arial" panose="020B0604020202020204" pitchFamily="34" charset="0"/>
                        <a:cs typeface="Arial" panose="020B0604020202020204" pitchFamily="34" charset="0"/>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14288178"/>
                  </a:ext>
                </a:extLst>
              </a:tr>
              <a:tr h="3384000">
                <a:tc gridSpan="2">
                  <a:txBody>
                    <a:bodyPr/>
                    <a:lstStyle/>
                    <a:p>
                      <a:pPr marL="265113" indent="-265113" algn="ctr" fontAlgn="base"/>
                      <a:endParaRPr lang="es-MX" sz="800" b="1" dirty="0" smtClean="0">
                        <a:solidFill>
                          <a:srgbClr val="FF0000"/>
                        </a:solidFill>
                        <a:latin typeface="Arial" panose="020B0604020202020204" pitchFamily="34" charset="0"/>
                        <a:cs typeface="Arial" panose="020B0604020202020204" pitchFamily="34" charset="0"/>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MX" sz="800" dirty="0" smtClean="0">
                        <a:effectLst/>
                        <a:latin typeface="Arial" panose="020B0604020202020204" pitchFamily="34" charset="0"/>
                        <a:cs typeface="Arial" panose="020B0604020202020204" pitchFamily="34" charset="0"/>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70180237"/>
                  </a:ext>
                </a:extLst>
              </a:tr>
            </a:tbl>
          </a:graphicData>
        </a:graphic>
      </p:graphicFrame>
      <p:sp>
        <p:nvSpPr>
          <p:cNvPr id="56" name="Rectángulo 55"/>
          <p:cNvSpPr/>
          <p:nvPr/>
        </p:nvSpPr>
        <p:spPr>
          <a:xfrm>
            <a:off x="192073" y="74942"/>
            <a:ext cx="8712000" cy="6696000"/>
          </a:xfrm>
          <a:prstGeom prst="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aphicFrame>
        <p:nvGraphicFramePr>
          <p:cNvPr id="20" name="Group 285"/>
          <p:cNvGraphicFramePr>
            <a:graphicFrameLocks noGrp="1"/>
          </p:cNvGraphicFramePr>
          <p:nvPr>
            <p:extLst/>
          </p:nvPr>
        </p:nvGraphicFramePr>
        <p:xfrm>
          <a:off x="539552" y="1215610"/>
          <a:ext cx="2484000" cy="1493310"/>
        </p:xfrm>
        <a:graphic>
          <a:graphicData uri="http://schemas.openxmlformats.org/drawingml/2006/table">
            <a:tbl>
              <a:tblPr/>
              <a:tblGrid>
                <a:gridCol w="240902">
                  <a:extLst>
                    <a:ext uri="{9D8B030D-6E8A-4147-A177-3AD203B41FA5}">
                      <a16:colId xmlns:a16="http://schemas.microsoft.com/office/drawing/2014/main" val="20000"/>
                    </a:ext>
                  </a:extLst>
                </a:gridCol>
                <a:gridCol w="183468">
                  <a:extLst>
                    <a:ext uri="{9D8B030D-6E8A-4147-A177-3AD203B41FA5}">
                      <a16:colId xmlns:a16="http://schemas.microsoft.com/office/drawing/2014/main" val="20001"/>
                    </a:ext>
                  </a:extLst>
                </a:gridCol>
                <a:gridCol w="756208">
                  <a:extLst>
                    <a:ext uri="{9D8B030D-6E8A-4147-A177-3AD203B41FA5}">
                      <a16:colId xmlns:a16="http://schemas.microsoft.com/office/drawing/2014/main" val="20002"/>
                    </a:ext>
                  </a:extLst>
                </a:gridCol>
                <a:gridCol w="1303422">
                  <a:extLst>
                    <a:ext uri="{9D8B030D-6E8A-4147-A177-3AD203B41FA5}">
                      <a16:colId xmlns:a16="http://schemas.microsoft.com/office/drawing/2014/main" val="20003"/>
                    </a:ext>
                  </a:extLst>
                </a:gridCol>
              </a:tblGrid>
              <a:tr h="0">
                <a:tc rowSpan="2" gridSpan="2">
                  <a:txBody>
                    <a:bodyPr/>
                    <a:lstStyle/>
                    <a:p>
                      <a:pPr marL="0" marR="0" lvl="0" indent="0" algn="ctr" defTabSz="914400" rtl="0" eaLnBrk="1" fontAlgn="base" latinLnBrk="0" hangingPunct="1">
                        <a:lnSpc>
                          <a:spcPct val="18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rowSpan="2" hMerge="1">
                  <a:txBody>
                    <a:bodyPr/>
                    <a:lstStyle/>
                    <a:p>
                      <a:endParaRPr lang="es-MX"/>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extLst>
                  <a:ext uri="{0D108BD9-81ED-4DB2-BD59-A6C34878D82A}">
                    <a16:rowId xmlns:a16="http://schemas.microsoft.com/office/drawing/2014/main" val="10000"/>
                  </a:ext>
                </a:extLst>
              </a:tr>
              <a:tr h="0">
                <a:tc gridSpan="2" vMerge="1">
                  <a:txBody>
                    <a:bodyPr/>
                    <a:lstStyle/>
                    <a:p>
                      <a:endParaRPr lang="es-MX"/>
                    </a:p>
                  </a:txBody>
                  <a:tcPr/>
                </a:tc>
                <a:tc hMerge="1" vMerge="1">
                  <a:txBody>
                    <a:bodyPr/>
                    <a:lstStyle/>
                    <a:p>
                      <a:endParaRPr lang="es-MX"/>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extLst>
                  <a:ext uri="{0D108BD9-81ED-4DB2-BD59-A6C34878D82A}">
                    <a16:rowId xmlns:a16="http://schemas.microsoft.com/office/drawing/2014/main" val="10001"/>
                  </a:ext>
                </a:extLst>
              </a:tr>
              <a:tr h="0">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2"/>
                  </a:ext>
                </a:extLst>
              </a:tr>
              <a:tr h="0">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hMerge="1">
                  <a:txBody>
                    <a:bodyPr/>
                    <a:lstStyle/>
                    <a:p>
                      <a:endParaRPr lang="es-MX"/>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3"/>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800" b="1" i="0" u="none" strike="noStrike" cap="none" normalizeH="0" baseline="0" dirty="0" smtClean="0">
                          <a:ln>
                            <a:noFill/>
                          </a:ln>
                          <a:solidFill>
                            <a:schemeClr val="tx1"/>
                          </a:solidFill>
                          <a:effectLst/>
                          <a:latin typeface="Arial Narrow" pitchFamily="34" charset="0"/>
                        </a:rPr>
                        <a:t>1</a:t>
                      </a: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4"/>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800" b="1" i="0" u="none" strike="noStrike" cap="none" normalizeH="0" baseline="0" dirty="0" smtClean="0">
                          <a:ln>
                            <a:noFill/>
                          </a:ln>
                          <a:solidFill>
                            <a:schemeClr val="tx1"/>
                          </a:solidFill>
                          <a:effectLst/>
                          <a:latin typeface="Arial Narrow" pitchFamily="34" charset="0"/>
                        </a:rPr>
                        <a:t>2</a:t>
                      </a: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5"/>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800" b="1" i="0" u="none" strike="noStrike" cap="none" normalizeH="0" baseline="0" dirty="0" smtClean="0">
                          <a:ln>
                            <a:noFill/>
                          </a:ln>
                          <a:solidFill>
                            <a:schemeClr val="tx1"/>
                          </a:solidFill>
                          <a:effectLst/>
                          <a:latin typeface="Arial Narrow" pitchFamily="34" charset="0"/>
                        </a:rPr>
                        <a:t>3</a:t>
                      </a: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6"/>
                  </a:ext>
                </a:extLst>
              </a:tr>
            </a:tbl>
          </a:graphicData>
        </a:graphic>
      </p:graphicFrame>
      <p:graphicFrame>
        <p:nvGraphicFramePr>
          <p:cNvPr id="21" name="Group 285"/>
          <p:cNvGraphicFramePr>
            <a:graphicFrameLocks noGrp="1"/>
          </p:cNvGraphicFramePr>
          <p:nvPr>
            <p:extLst/>
          </p:nvPr>
        </p:nvGraphicFramePr>
        <p:xfrm>
          <a:off x="3275856" y="1196752"/>
          <a:ext cx="2484000" cy="1493310"/>
        </p:xfrm>
        <a:graphic>
          <a:graphicData uri="http://schemas.openxmlformats.org/drawingml/2006/table">
            <a:tbl>
              <a:tblPr/>
              <a:tblGrid>
                <a:gridCol w="240902">
                  <a:extLst>
                    <a:ext uri="{9D8B030D-6E8A-4147-A177-3AD203B41FA5}">
                      <a16:colId xmlns:a16="http://schemas.microsoft.com/office/drawing/2014/main" val="20000"/>
                    </a:ext>
                  </a:extLst>
                </a:gridCol>
                <a:gridCol w="183468">
                  <a:extLst>
                    <a:ext uri="{9D8B030D-6E8A-4147-A177-3AD203B41FA5}">
                      <a16:colId xmlns:a16="http://schemas.microsoft.com/office/drawing/2014/main" val="20001"/>
                    </a:ext>
                  </a:extLst>
                </a:gridCol>
                <a:gridCol w="756208">
                  <a:extLst>
                    <a:ext uri="{9D8B030D-6E8A-4147-A177-3AD203B41FA5}">
                      <a16:colId xmlns:a16="http://schemas.microsoft.com/office/drawing/2014/main" val="20002"/>
                    </a:ext>
                  </a:extLst>
                </a:gridCol>
                <a:gridCol w="1303422">
                  <a:extLst>
                    <a:ext uri="{9D8B030D-6E8A-4147-A177-3AD203B41FA5}">
                      <a16:colId xmlns:a16="http://schemas.microsoft.com/office/drawing/2014/main" val="20003"/>
                    </a:ext>
                  </a:extLst>
                </a:gridCol>
              </a:tblGrid>
              <a:tr h="180000">
                <a:tc rowSpan="2" gridSpan="2">
                  <a:txBody>
                    <a:bodyPr/>
                    <a:lstStyle/>
                    <a:p>
                      <a:pPr marL="0" marR="0" lvl="0" indent="0" algn="ctr" defTabSz="914400" rtl="0" eaLnBrk="1" fontAlgn="base" latinLnBrk="0" hangingPunct="1">
                        <a:lnSpc>
                          <a:spcPct val="18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rowSpan="2" hMerge="1">
                  <a:txBody>
                    <a:bodyPr/>
                    <a:lstStyle/>
                    <a:p>
                      <a:endParaRPr lang="es-MX"/>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extLst>
                  <a:ext uri="{0D108BD9-81ED-4DB2-BD59-A6C34878D82A}">
                    <a16:rowId xmlns:a16="http://schemas.microsoft.com/office/drawing/2014/main" val="10000"/>
                  </a:ext>
                </a:extLst>
              </a:tr>
              <a:tr h="180000">
                <a:tc gridSpan="2" vMerge="1">
                  <a:txBody>
                    <a:bodyPr/>
                    <a:lstStyle/>
                    <a:p>
                      <a:endParaRPr lang="es-MX"/>
                    </a:p>
                  </a:txBody>
                  <a:tcPr/>
                </a:tc>
                <a:tc hMerge="1" vMerge="1">
                  <a:txBody>
                    <a:bodyPr/>
                    <a:lstStyle/>
                    <a:p>
                      <a:endParaRPr lang="es-MX"/>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extLst>
                  <a:ext uri="{0D108BD9-81ED-4DB2-BD59-A6C34878D82A}">
                    <a16:rowId xmlns:a16="http://schemas.microsoft.com/office/drawing/2014/main" val="10001"/>
                  </a:ext>
                </a:extLst>
              </a:tr>
              <a:tr h="180000">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2"/>
                  </a:ext>
                </a:extLst>
              </a:tr>
              <a:tr h="180000">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hMerge="1">
                  <a:txBody>
                    <a:bodyPr/>
                    <a:lstStyle/>
                    <a:p>
                      <a:endParaRPr lang="es-MX"/>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3"/>
                  </a:ext>
                </a:extLst>
              </a:tr>
              <a:tr h="180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800" b="1" i="0" u="none" strike="noStrike" cap="none" normalizeH="0" baseline="0" dirty="0" smtClean="0">
                          <a:ln>
                            <a:noFill/>
                          </a:ln>
                          <a:solidFill>
                            <a:schemeClr val="tx1"/>
                          </a:solidFill>
                          <a:effectLst/>
                          <a:latin typeface="Arial Narrow" pitchFamily="34" charset="0"/>
                        </a:rPr>
                        <a:t>1</a:t>
                      </a: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4"/>
                  </a:ext>
                </a:extLst>
              </a:tr>
              <a:tr h="180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800" b="1" i="0" u="none" strike="noStrike" cap="none" normalizeH="0" baseline="0" dirty="0" smtClean="0">
                          <a:ln>
                            <a:noFill/>
                          </a:ln>
                          <a:solidFill>
                            <a:schemeClr val="tx1"/>
                          </a:solidFill>
                          <a:effectLst/>
                          <a:latin typeface="Arial Narrow" pitchFamily="34" charset="0"/>
                        </a:rPr>
                        <a:t>2</a:t>
                      </a: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5"/>
                  </a:ext>
                </a:extLst>
              </a:tr>
              <a:tr h="180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800" b="1" i="0" u="none" strike="noStrike" cap="none" normalizeH="0" baseline="0" dirty="0" smtClean="0">
                          <a:ln>
                            <a:noFill/>
                          </a:ln>
                          <a:solidFill>
                            <a:schemeClr val="tx1"/>
                          </a:solidFill>
                          <a:effectLst/>
                          <a:latin typeface="Arial Narrow" pitchFamily="34" charset="0"/>
                        </a:rPr>
                        <a:t>3</a:t>
                      </a: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6"/>
                  </a:ext>
                </a:extLst>
              </a:tr>
            </a:tbl>
          </a:graphicData>
        </a:graphic>
      </p:graphicFrame>
      <p:graphicFrame>
        <p:nvGraphicFramePr>
          <p:cNvPr id="22" name="Group 285"/>
          <p:cNvGraphicFramePr>
            <a:graphicFrameLocks noGrp="1"/>
          </p:cNvGraphicFramePr>
          <p:nvPr>
            <p:extLst/>
          </p:nvPr>
        </p:nvGraphicFramePr>
        <p:xfrm>
          <a:off x="6156176" y="1196752"/>
          <a:ext cx="2484000" cy="1493310"/>
        </p:xfrm>
        <a:graphic>
          <a:graphicData uri="http://schemas.openxmlformats.org/drawingml/2006/table">
            <a:tbl>
              <a:tblPr/>
              <a:tblGrid>
                <a:gridCol w="240902">
                  <a:extLst>
                    <a:ext uri="{9D8B030D-6E8A-4147-A177-3AD203B41FA5}">
                      <a16:colId xmlns:a16="http://schemas.microsoft.com/office/drawing/2014/main" val="20000"/>
                    </a:ext>
                  </a:extLst>
                </a:gridCol>
                <a:gridCol w="183468">
                  <a:extLst>
                    <a:ext uri="{9D8B030D-6E8A-4147-A177-3AD203B41FA5}">
                      <a16:colId xmlns:a16="http://schemas.microsoft.com/office/drawing/2014/main" val="20001"/>
                    </a:ext>
                  </a:extLst>
                </a:gridCol>
                <a:gridCol w="756208">
                  <a:extLst>
                    <a:ext uri="{9D8B030D-6E8A-4147-A177-3AD203B41FA5}">
                      <a16:colId xmlns:a16="http://schemas.microsoft.com/office/drawing/2014/main" val="20002"/>
                    </a:ext>
                  </a:extLst>
                </a:gridCol>
                <a:gridCol w="1303422">
                  <a:extLst>
                    <a:ext uri="{9D8B030D-6E8A-4147-A177-3AD203B41FA5}">
                      <a16:colId xmlns:a16="http://schemas.microsoft.com/office/drawing/2014/main" val="20003"/>
                    </a:ext>
                  </a:extLst>
                </a:gridCol>
              </a:tblGrid>
              <a:tr h="0">
                <a:tc rowSpan="2" gridSpan="2">
                  <a:txBody>
                    <a:bodyPr/>
                    <a:lstStyle/>
                    <a:p>
                      <a:pPr marL="0" marR="0" lvl="0" indent="0" algn="ctr" defTabSz="914400" rtl="0" eaLnBrk="1" fontAlgn="base" latinLnBrk="0" hangingPunct="1">
                        <a:lnSpc>
                          <a:spcPct val="18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rowSpan="2" hMerge="1">
                  <a:txBody>
                    <a:bodyPr/>
                    <a:lstStyle/>
                    <a:p>
                      <a:endParaRPr lang="es-MX"/>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extLst>
                  <a:ext uri="{0D108BD9-81ED-4DB2-BD59-A6C34878D82A}">
                    <a16:rowId xmlns:a16="http://schemas.microsoft.com/office/drawing/2014/main" val="10000"/>
                  </a:ext>
                </a:extLst>
              </a:tr>
              <a:tr h="0">
                <a:tc gridSpan="2" vMerge="1">
                  <a:txBody>
                    <a:bodyPr/>
                    <a:lstStyle/>
                    <a:p>
                      <a:endParaRPr lang="es-MX"/>
                    </a:p>
                  </a:txBody>
                  <a:tcPr/>
                </a:tc>
                <a:tc hMerge="1" vMerge="1">
                  <a:txBody>
                    <a:bodyPr/>
                    <a:lstStyle/>
                    <a:p>
                      <a:endParaRPr lang="es-MX"/>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extLst>
                  <a:ext uri="{0D108BD9-81ED-4DB2-BD59-A6C34878D82A}">
                    <a16:rowId xmlns:a16="http://schemas.microsoft.com/office/drawing/2014/main" val="10001"/>
                  </a:ext>
                </a:extLst>
              </a:tr>
              <a:tr h="0">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2"/>
                  </a:ext>
                </a:extLst>
              </a:tr>
              <a:tr h="0">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hMerge="1">
                  <a:txBody>
                    <a:bodyPr/>
                    <a:lstStyle/>
                    <a:p>
                      <a:endParaRPr lang="es-MX"/>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3"/>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800" b="1" i="0" u="none" strike="noStrike" cap="none" normalizeH="0" baseline="0" dirty="0" smtClean="0">
                          <a:ln>
                            <a:noFill/>
                          </a:ln>
                          <a:solidFill>
                            <a:schemeClr val="tx1"/>
                          </a:solidFill>
                          <a:effectLst/>
                          <a:latin typeface="Arial Narrow" pitchFamily="34" charset="0"/>
                        </a:rPr>
                        <a:t>1</a:t>
                      </a: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4"/>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800" b="1" i="0" u="none" strike="noStrike" cap="none" normalizeH="0" baseline="0" dirty="0" smtClean="0">
                          <a:ln>
                            <a:noFill/>
                          </a:ln>
                          <a:solidFill>
                            <a:schemeClr val="tx1"/>
                          </a:solidFill>
                          <a:effectLst/>
                          <a:latin typeface="Arial Narrow" pitchFamily="34" charset="0"/>
                        </a:rPr>
                        <a:t>2</a:t>
                      </a: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5"/>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800" b="1" i="0" u="none" strike="noStrike" cap="none" normalizeH="0" baseline="0" dirty="0" smtClean="0">
                          <a:ln>
                            <a:noFill/>
                          </a:ln>
                          <a:solidFill>
                            <a:schemeClr val="tx1"/>
                          </a:solidFill>
                          <a:effectLst/>
                          <a:latin typeface="Arial Narrow" pitchFamily="34" charset="0"/>
                        </a:rPr>
                        <a:t>3</a:t>
                      </a: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05" marB="45705"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6"/>
                  </a:ext>
                </a:extLst>
              </a:tr>
            </a:tbl>
          </a:graphicData>
        </a:graphic>
      </p:graphicFrame>
      <p:graphicFrame>
        <p:nvGraphicFramePr>
          <p:cNvPr id="26" name="Group 177"/>
          <p:cNvGraphicFramePr>
            <a:graphicFrameLocks/>
          </p:cNvGraphicFramePr>
          <p:nvPr>
            <p:extLst/>
          </p:nvPr>
        </p:nvGraphicFramePr>
        <p:xfrm>
          <a:off x="395536" y="3212976"/>
          <a:ext cx="8424936" cy="1051500"/>
        </p:xfrm>
        <a:graphic>
          <a:graphicData uri="http://schemas.openxmlformats.org/drawingml/2006/table">
            <a:tbl>
              <a:tblPr/>
              <a:tblGrid>
                <a:gridCol w="432048">
                  <a:extLst>
                    <a:ext uri="{9D8B030D-6E8A-4147-A177-3AD203B41FA5}">
                      <a16:colId xmlns:a16="http://schemas.microsoft.com/office/drawing/2014/main" val="20000"/>
                    </a:ext>
                  </a:extLst>
                </a:gridCol>
                <a:gridCol w="4710585">
                  <a:extLst>
                    <a:ext uri="{9D8B030D-6E8A-4147-A177-3AD203B41FA5}">
                      <a16:colId xmlns:a16="http://schemas.microsoft.com/office/drawing/2014/main" val="20001"/>
                    </a:ext>
                  </a:extLst>
                </a:gridCol>
                <a:gridCol w="3282303">
                  <a:extLst>
                    <a:ext uri="{9D8B030D-6E8A-4147-A177-3AD203B41FA5}">
                      <a16:colId xmlns:a16="http://schemas.microsoft.com/office/drawing/2014/main" val="174280424"/>
                    </a:ext>
                  </a:extLst>
                </a:gridCol>
              </a:tblGrid>
              <a:tr h="0">
                <a:tc gridSpan="2">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s-ES" sz="800" b="1" i="0" u="none" strike="noStrike" cap="none" normalizeH="0" baseline="0" dirty="0" smtClean="0">
                          <a:ln>
                            <a:noFill/>
                          </a:ln>
                          <a:solidFill>
                            <a:schemeClr val="tx1"/>
                          </a:solidFill>
                          <a:effectLst/>
                          <a:latin typeface="Arial Narrow" pitchFamily="34" charset="0"/>
                        </a:rPr>
                        <a:t>PARTICIPANTES DE  LA PARTE NEGOCIADORA:</a:t>
                      </a: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s-ES" sz="800" b="1" i="0" u="none" strike="noStrike" cap="none" normalizeH="0" baseline="0" dirty="0" smtClean="0">
                          <a:ln>
                            <a:noFill/>
                          </a:ln>
                          <a:solidFill>
                            <a:schemeClr val="tx1"/>
                          </a:solidFill>
                          <a:effectLst/>
                          <a:latin typeface="Arial Narrow" pitchFamily="34" charset="0"/>
                        </a:rPr>
                        <a:t>AYUNTAMIENTO</a:t>
                      </a: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0">
                <a:tc rowSpan="4">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s-ES" sz="900" b="1" i="0" u="none" strike="noStrike" cap="none" normalizeH="0" baseline="0" dirty="0" smtClean="0">
                          <a:ln>
                            <a:noFill/>
                          </a:ln>
                          <a:solidFill>
                            <a:srgbClr val="FF0000"/>
                          </a:solidFill>
                          <a:effectLst/>
                          <a:latin typeface="Arial Narrow" pitchFamily="34" charset="0"/>
                        </a:rPr>
                        <a:t>AR-GU-MENTOS</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s-ES" sz="700" b="1" i="0" u="none" strike="noStrike" cap="none" normalizeH="0" baseline="0" dirty="0" smtClean="0">
                        <a:ln>
                          <a:noFill/>
                        </a:ln>
                        <a:solidFill>
                          <a:schemeClr val="tx2">
                            <a:lumMod val="50000"/>
                          </a:schemeClr>
                        </a:solidFill>
                        <a:effectLst/>
                        <a:latin typeface="Arial Narrow" pitchFamily="34" charset="0"/>
                      </a:endParaRP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652199541"/>
                  </a:ext>
                </a:extLst>
              </a:tr>
              <a:tr h="0">
                <a:tc vMerge="1">
                  <a:txBody>
                    <a:bodyPr/>
                    <a:lstStyle/>
                    <a:p>
                      <a:pPr marL="0" marR="0" lvl="0" indent="0" algn="l" defTabSz="914400" rtl="0" eaLnBrk="1" fontAlgn="base" latinLnBrk="0" hangingPunct="1">
                        <a:lnSpc>
                          <a:spcPct val="100000"/>
                        </a:lnSpc>
                        <a:spcBef>
                          <a:spcPts val="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just" defTabSz="914400" rtl="0" eaLnBrk="1" fontAlgn="base" latinLnBrk="0" hangingPunct="1">
                        <a:lnSpc>
                          <a:spcPct val="100000"/>
                        </a:lnSpc>
                        <a:spcBef>
                          <a:spcPts val="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lnTlToBr>
                      <a:noFill/>
                    </a:lnTlToBr>
                    <a:lnBlToTr>
                      <a:noFill/>
                    </a:lnBlToTr>
                    <a:solidFill>
                      <a:schemeClr val="bg1"/>
                    </a:solidFill>
                  </a:tcPr>
                </a:tc>
                <a:tc hMerge="1">
                  <a:txBody>
                    <a:bodyPr/>
                    <a:lstStyle/>
                    <a:p>
                      <a:endParaRPr lang="es-MX" dirty="0"/>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0">
                <a:tc vMerge="1">
                  <a:txBody>
                    <a:bodyPr/>
                    <a:lstStyle/>
                    <a:p>
                      <a:pPr marL="0" marR="0" lvl="0" indent="0" algn="l" defTabSz="914400" rtl="0" eaLnBrk="1" fontAlgn="base" latinLnBrk="0" hangingPunct="1">
                        <a:lnSpc>
                          <a:spcPct val="100000"/>
                        </a:lnSpc>
                        <a:spcBef>
                          <a:spcPts val="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just" defTabSz="914400" rtl="0" eaLnBrk="1" fontAlgn="base" latinLnBrk="0" hangingPunct="1">
                        <a:lnSpc>
                          <a:spcPct val="100000"/>
                        </a:lnSpc>
                        <a:spcBef>
                          <a:spcPts val="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lnTlToBr>
                      <a:noFill/>
                    </a:lnTlToBr>
                    <a:lnBlToTr>
                      <a:noFill/>
                    </a:lnBlToTr>
                    <a:solidFill>
                      <a:schemeClr val="bg1"/>
                    </a:solidFill>
                  </a:tcPr>
                </a:tc>
                <a:tc hMerge="1">
                  <a:txBody>
                    <a:bodyPr/>
                    <a:lstStyle/>
                    <a:p>
                      <a:endParaRPr lang="es-MX" dirty="0"/>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0">
                <a:tc vMerge="1">
                  <a:txBody>
                    <a:bodyPr/>
                    <a:lstStyle/>
                    <a:p>
                      <a:pPr marL="0" marR="0" lvl="0" indent="0" algn="l" defTabSz="914400" rtl="0" eaLnBrk="1" fontAlgn="base" latinLnBrk="0" hangingPunct="1">
                        <a:lnSpc>
                          <a:spcPct val="100000"/>
                        </a:lnSpc>
                        <a:spcBef>
                          <a:spcPts val="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just" defTabSz="914400" rtl="0" eaLnBrk="1" fontAlgn="base" latinLnBrk="0" hangingPunct="1">
                        <a:lnSpc>
                          <a:spcPct val="100000"/>
                        </a:lnSpc>
                        <a:spcBef>
                          <a:spcPts val="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dirty="0"/>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graphicFrame>
        <p:nvGraphicFramePr>
          <p:cNvPr id="27" name="Group 177"/>
          <p:cNvGraphicFramePr>
            <a:graphicFrameLocks/>
          </p:cNvGraphicFramePr>
          <p:nvPr>
            <p:extLst/>
          </p:nvPr>
        </p:nvGraphicFramePr>
        <p:xfrm>
          <a:off x="395536" y="4321716"/>
          <a:ext cx="8424936" cy="1051500"/>
        </p:xfrm>
        <a:graphic>
          <a:graphicData uri="http://schemas.openxmlformats.org/drawingml/2006/table">
            <a:tbl>
              <a:tblPr/>
              <a:tblGrid>
                <a:gridCol w="432048">
                  <a:extLst>
                    <a:ext uri="{9D8B030D-6E8A-4147-A177-3AD203B41FA5}">
                      <a16:colId xmlns:a16="http://schemas.microsoft.com/office/drawing/2014/main" val="20000"/>
                    </a:ext>
                  </a:extLst>
                </a:gridCol>
                <a:gridCol w="4710585">
                  <a:extLst>
                    <a:ext uri="{9D8B030D-6E8A-4147-A177-3AD203B41FA5}">
                      <a16:colId xmlns:a16="http://schemas.microsoft.com/office/drawing/2014/main" val="20001"/>
                    </a:ext>
                  </a:extLst>
                </a:gridCol>
                <a:gridCol w="3282303">
                  <a:extLst>
                    <a:ext uri="{9D8B030D-6E8A-4147-A177-3AD203B41FA5}">
                      <a16:colId xmlns:a16="http://schemas.microsoft.com/office/drawing/2014/main" val="174280424"/>
                    </a:ext>
                  </a:extLst>
                </a:gridCol>
              </a:tblGrid>
              <a:tr h="0">
                <a:tc gridSpan="2">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s-ES" sz="800" b="1" i="0" u="none" strike="noStrike" cap="none" normalizeH="0" baseline="0" dirty="0" smtClean="0">
                          <a:ln>
                            <a:noFill/>
                          </a:ln>
                          <a:solidFill>
                            <a:schemeClr val="tx1"/>
                          </a:solidFill>
                          <a:effectLst/>
                          <a:latin typeface="Arial Narrow" pitchFamily="34" charset="0"/>
                        </a:rPr>
                        <a:t>PARTICIPANTES DE  LA PARTE NEGOCIADORA:</a:t>
                      </a: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s-ES" sz="800" b="1" i="0" u="none" strike="noStrike" cap="none" normalizeH="0" baseline="0" dirty="0" smtClean="0">
                          <a:ln>
                            <a:noFill/>
                          </a:ln>
                          <a:solidFill>
                            <a:schemeClr val="tx1"/>
                          </a:solidFill>
                          <a:effectLst/>
                          <a:latin typeface="Arial Narrow" pitchFamily="34" charset="0"/>
                        </a:rPr>
                        <a:t>INDUSTRIALES</a:t>
                      </a: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0">
                <a:tc rowSpan="4">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s-ES" sz="900" b="1" i="0" u="none" strike="noStrike" cap="none" normalizeH="0" baseline="0" dirty="0" smtClean="0">
                          <a:ln>
                            <a:noFill/>
                          </a:ln>
                          <a:solidFill>
                            <a:srgbClr val="FF0000"/>
                          </a:solidFill>
                          <a:effectLst/>
                          <a:latin typeface="Arial Narrow" pitchFamily="34" charset="0"/>
                        </a:rPr>
                        <a:t>AR-GU-MENTOS</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s-ES" sz="700" b="1" i="0" u="none" strike="noStrike" cap="none" normalizeH="0" baseline="0" dirty="0" smtClean="0">
                        <a:ln>
                          <a:noFill/>
                        </a:ln>
                        <a:solidFill>
                          <a:schemeClr val="tx2">
                            <a:lumMod val="50000"/>
                          </a:schemeClr>
                        </a:solidFill>
                        <a:effectLst/>
                        <a:latin typeface="Arial Narrow" pitchFamily="34" charset="0"/>
                      </a:endParaRP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652199541"/>
                  </a:ext>
                </a:extLst>
              </a:tr>
              <a:tr h="0">
                <a:tc vMerge="1">
                  <a:txBody>
                    <a:bodyPr/>
                    <a:lstStyle/>
                    <a:p>
                      <a:pPr marL="0" marR="0" lvl="0" indent="0" algn="l" defTabSz="914400" rtl="0" eaLnBrk="1" fontAlgn="base" latinLnBrk="0" hangingPunct="1">
                        <a:lnSpc>
                          <a:spcPct val="100000"/>
                        </a:lnSpc>
                        <a:spcBef>
                          <a:spcPts val="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just" defTabSz="914400" rtl="0" eaLnBrk="1" fontAlgn="base" latinLnBrk="0" hangingPunct="1">
                        <a:lnSpc>
                          <a:spcPct val="100000"/>
                        </a:lnSpc>
                        <a:spcBef>
                          <a:spcPts val="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lnTlToBr>
                      <a:noFill/>
                    </a:lnTlToBr>
                    <a:lnBlToTr>
                      <a:noFill/>
                    </a:lnBlToTr>
                    <a:solidFill>
                      <a:schemeClr val="bg1"/>
                    </a:solidFill>
                  </a:tcPr>
                </a:tc>
                <a:tc hMerge="1">
                  <a:txBody>
                    <a:bodyPr/>
                    <a:lstStyle/>
                    <a:p>
                      <a:endParaRPr lang="es-MX" dirty="0"/>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0">
                <a:tc vMerge="1">
                  <a:txBody>
                    <a:bodyPr/>
                    <a:lstStyle/>
                    <a:p>
                      <a:pPr marL="0" marR="0" lvl="0" indent="0" algn="l" defTabSz="914400" rtl="0" eaLnBrk="1" fontAlgn="base" latinLnBrk="0" hangingPunct="1">
                        <a:lnSpc>
                          <a:spcPct val="100000"/>
                        </a:lnSpc>
                        <a:spcBef>
                          <a:spcPts val="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just" defTabSz="914400" rtl="0" eaLnBrk="1" fontAlgn="base" latinLnBrk="0" hangingPunct="1">
                        <a:lnSpc>
                          <a:spcPct val="100000"/>
                        </a:lnSpc>
                        <a:spcBef>
                          <a:spcPts val="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lnTlToBr>
                      <a:noFill/>
                    </a:lnTlToBr>
                    <a:lnBlToTr>
                      <a:noFill/>
                    </a:lnBlToTr>
                    <a:solidFill>
                      <a:schemeClr val="bg1"/>
                    </a:solidFill>
                  </a:tcPr>
                </a:tc>
                <a:tc hMerge="1">
                  <a:txBody>
                    <a:bodyPr/>
                    <a:lstStyle/>
                    <a:p>
                      <a:endParaRPr lang="es-MX" dirty="0"/>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0">
                <a:tc vMerge="1">
                  <a:txBody>
                    <a:bodyPr/>
                    <a:lstStyle/>
                    <a:p>
                      <a:pPr marL="0" marR="0" lvl="0" indent="0" algn="l" defTabSz="914400" rtl="0" eaLnBrk="1" fontAlgn="base" latinLnBrk="0" hangingPunct="1">
                        <a:lnSpc>
                          <a:spcPct val="100000"/>
                        </a:lnSpc>
                        <a:spcBef>
                          <a:spcPts val="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just" defTabSz="914400" rtl="0" eaLnBrk="1" fontAlgn="base" latinLnBrk="0" hangingPunct="1">
                        <a:lnSpc>
                          <a:spcPct val="100000"/>
                        </a:lnSpc>
                        <a:spcBef>
                          <a:spcPts val="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dirty="0"/>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graphicFrame>
        <p:nvGraphicFramePr>
          <p:cNvPr id="28" name="Group 177"/>
          <p:cNvGraphicFramePr>
            <a:graphicFrameLocks/>
          </p:cNvGraphicFramePr>
          <p:nvPr>
            <p:extLst/>
          </p:nvPr>
        </p:nvGraphicFramePr>
        <p:xfrm>
          <a:off x="395536" y="5445224"/>
          <a:ext cx="8424936" cy="1051500"/>
        </p:xfrm>
        <a:graphic>
          <a:graphicData uri="http://schemas.openxmlformats.org/drawingml/2006/table">
            <a:tbl>
              <a:tblPr/>
              <a:tblGrid>
                <a:gridCol w="432048">
                  <a:extLst>
                    <a:ext uri="{9D8B030D-6E8A-4147-A177-3AD203B41FA5}">
                      <a16:colId xmlns:a16="http://schemas.microsoft.com/office/drawing/2014/main" val="20000"/>
                    </a:ext>
                  </a:extLst>
                </a:gridCol>
                <a:gridCol w="4710585">
                  <a:extLst>
                    <a:ext uri="{9D8B030D-6E8A-4147-A177-3AD203B41FA5}">
                      <a16:colId xmlns:a16="http://schemas.microsoft.com/office/drawing/2014/main" val="20001"/>
                    </a:ext>
                  </a:extLst>
                </a:gridCol>
                <a:gridCol w="3282303">
                  <a:extLst>
                    <a:ext uri="{9D8B030D-6E8A-4147-A177-3AD203B41FA5}">
                      <a16:colId xmlns:a16="http://schemas.microsoft.com/office/drawing/2014/main" val="174280424"/>
                    </a:ext>
                  </a:extLst>
                </a:gridCol>
              </a:tblGrid>
              <a:tr h="0">
                <a:tc gridSpan="2">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s-ES" sz="800" b="1" i="0" u="none" strike="noStrike" cap="none" normalizeH="0" baseline="0" dirty="0" smtClean="0">
                          <a:ln>
                            <a:noFill/>
                          </a:ln>
                          <a:solidFill>
                            <a:schemeClr val="tx1"/>
                          </a:solidFill>
                          <a:effectLst/>
                          <a:latin typeface="Arial Narrow" pitchFamily="34" charset="0"/>
                        </a:rPr>
                        <a:t>PARTICIPANTES DE  LA PARTE NEGOCIADORA:</a:t>
                      </a: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s-ES" sz="800" b="1" i="0" u="none" strike="noStrike" cap="none" normalizeH="0" baseline="0" dirty="0" smtClean="0">
                          <a:ln>
                            <a:noFill/>
                          </a:ln>
                          <a:solidFill>
                            <a:schemeClr val="tx1"/>
                          </a:solidFill>
                          <a:effectLst/>
                          <a:latin typeface="Arial Narrow" pitchFamily="34" charset="0"/>
                        </a:rPr>
                        <a:t>AGRICULTORES</a:t>
                      </a: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0">
                <a:tc rowSpan="4">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s-ES" sz="900" b="1" i="0" u="none" strike="noStrike" cap="none" normalizeH="0" baseline="0" dirty="0" smtClean="0">
                          <a:ln>
                            <a:noFill/>
                          </a:ln>
                          <a:solidFill>
                            <a:srgbClr val="FF0000"/>
                          </a:solidFill>
                          <a:effectLst/>
                          <a:latin typeface="Arial Narrow" pitchFamily="34" charset="0"/>
                        </a:rPr>
                        <a:t>AR-GU-MENTOS</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s-ES" sz="700" b="1" i="0" u="none" strike="noStrike" cap="none" normalizeH="0" baseline="0" dirty="0" smtClean="0">
                        <a:ln>
                          <a:noFill/>
                        </a:ln>
                        <a:solidFill>
                          <a:schemeClr val="tx2">
                            <a:lumMod val="50000"/>
                          </a:schemeClr>
                        </a:solidFill>
                        <a:effectLst/>
                        <a:latin typeface="Arial Narrow" pitchFamily="34" charset="0"/>
                      </a:endParaRP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Narrow"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652199541"/>
                  </a:ext>
                </a:extLst>
              </a:tr>
              <a:tr h="0">
                <a:tc vMerge="1">
                  <a:txBody>
                    <a:bodyPr/>
                    <a:lstStyle/>
                    <a:p>
                      <a:pPr marL="0" marR="0" lvl="0" indent="0" algn="l" defTabSz="914400" rtl="0" eaLnBrk="1" fontAlgn="base" latinLnBrk="0" hangingPunct="1">
                        <a:lnSpc>
                          <a:spcPct val="100000"/>
                        </a:lnSpc>
                        <a:spcBef>
                          <a:spcPts val="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just" defTabSz="914400" rtl="0" eaLnBrk="1" fontAlgn="base" latinLnBrk="0" hangingPunct="1">
                        <a:lnSpc>
                          <a:spcPct val="100000"/>
                        </a:lnSpc>
                        <a:spcBef>
                          <a:spcPts val="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lnTlToBr>
                      <a:noFill/>
                    </a:lnTlToBr>
                    <a:lnBlToTr>
                      <a:noFill/>
                    </a:lnBlToTr>
                    <a:solidFill>
                      <a:schemeClr val="bg1"/>
                    </a:solidFill>
                  </a:tcPr>
                </a:tc>
                <a:tc hMerge="1">
                  <a:txBody>
                    <a:bodyPr/>
                    <a:lstStyle/>
                    <a:p>
                      <a:endParaRPr lang="es-MX" dirty="0"/>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0">
                <a:tc vMerge="1">
                  <a:txBody>
                    <a:bodyPr/>
                    <a:lstStyle/>
                    <a:p>
                      <a:pPr marL="0" marR="0" lvl="0" indent="0" algn="l" defTabSz="914400" rtl="0" eaLnBrk="1" fontAlgn="base" latinLnBrk="0" hangingPunct="1">
                        <a:lnSpc>
                          <a:spcPct val="100000"/>
                        </a:lnSpc>
                        <a:spcBef>
                          <a:spcPts val="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just" defTabSz="914400" rtl="0" eaLnBrk="1" fontAlgn="base" latinLnBrk="0" hangingPunct="1">
                        <a:lnSpc>
                          <a:spcPct val="100000"/>
                        </a:lnSpc>
                        <a:spcBef>
                          <a:spcPts val="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lnTlToBr>
                      <a:noFill/>
                    </a:lnTlToBr>
                    <a:lnBlToTr>
                      <a:noFill/>
                    </a:lnBlToTr>
                    <a:solidFill>
                      <a:schemeClr val="bg1"/>
                    </a:solidFill>
                  </a:tcPr>
                </a:tc>
                <a:tc hMerge="1">
                  <a:txBody>
                    <a:bodyPr/>
                    <a:lstStyle/>
                    <a:p>
                      <a:endParaRPr lang="es-MX" dirty="0"/>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0">
                <a:tc vMerge="1">
                  <a:txBody>
                    <a:bodyPr/>
                    <a:lstStyle/>
                    <a:p>
                      <a:pPr marL="0" marR="0" lvl="0" indent="0" algn="l" defTabSz="914400" rtl="0" eaLnBrk="1" fontAlgn="base" latinLnBrk="0" hangingPunct="1">
                        <a:lnSpc>
                          <a:spcPct val="100000"/>
                        </a:lnSpc>
                        <a:spcBef>
                          <a:spcPts val="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just" defTabSz="914400" rtl="0" eaLnBrk="1" fontAlgn="base" latinLnBrk="0" hangingPunct="1">
                        <a:lnSpc>
                          <a:spcPct val="100000"/>
                        </a:lnSpc>
                        <a:spcBef>
                          <a:spcPts val="0"/>
                        </a:spcBef>
                        <a:spcAft>
                          <a:spcPct val="0"/>
                        </a:spcAft>
                        <a:buClrTx/>
                        <a:buSzTx/>
                        <a:buFontTx/>
                        <a:buNone/>
                        <a:tabLst/>
                      </a:pPr>
                      <a:endParaRPr kumimoji="0" lang="es-ES" sz="8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endParaRPr>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dirty="0"/>
                    </a:p>
                  </a:txBody>
                  <a:tcPr marT="45714" marB="45714"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sp>
        <p:nvSpPr>
          <p:cNvPr id="12" name="5 Rectángulo"/>
          <p:cNvSpPr/>
          <p:nvPr/>
        </p:nvSpPr>
        <p:spPr>
          <a:xfrm>
            <a:off x="180614" y="6659835"/>
            <a:ext cx="8711602" cy="105221"/>
          </a:xfrm>
          <a:prstGeom prst="rect">
            <a:avLst/>
          </a:prstGeom>
          <a:solidFill>
            <a:schemeClr val="bg1"/>
          </a:solidFill>
          <a:ln w="12700">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b="1" i="1" dirty="0" smtClean="0">
                <a:solidFill>
                  <a:srgbClr val="FF0000"/>
                </a:solidFill>
                <a:latin typeface="Arial Narrow" panose="020B0606020202030204" pitchFamily="34" charset="0"/>
                <a:cs typeface="Arial" panose="020B0604020202020204" pitchFamily="34" charset="0"/>
              </a:rPr>
              <a:t>ANALICE Y RESUELVA  INDIVIDUALMENTE ESTA  EVALUACIÓN EN  ESTE CUESTIONARIO MODULAR CORRESPONDIENTE AL MÓDULO </a:t>
            </a:r>
            <a:r>
              <a:rPr lang="es-MX" sz="700" b="1" i="1" dirty="0" smtClean="0">
                <a:solidFill>
                  <a:srgbClr val="FF0000"/>
                </a:solidFill>
                <a:latin typeface="Arial Narrow" panose="020B0606020202030204" pitchFamily="34" charset="0"/>
                <a:cs typeface="Arial" panose="020B0604020202020204" pitchFamily="34" charset="0"/>
              </a:rPr>
              <a:t>III SI </a:t>
            </a:r>
            <a:r>
              <a:rPr lang="es-MX" sz="700" b="1" i="1" dirty="0" smtClean="0">
                <a:solidFill>
                  <a:srgbClr val="FF0000"/>
                </a:solidFill>
                <a:latin typeface="Arial Narrow" panose="020B0606020202030204" pitchFamily="34" charset="0"/>
                <a:cs typeface="Arial" panose="020B0604020202020204" pitchFamily="34" charset="0"/>
              </a:rPr>
              <a:t>REQUIERE MÁS HOJAS, ADICIONELAS AL FINAL</a:t>
            </a:r>
            <a:endParaRPr lang="es-MX" sz="700" b="1" i="1" dirty="0">
              <a:solidFill>
                <a:srgbClr val="FF0000"/>
              </a:solidFill>
              <a:latin typeface="Arial Narrow" panose="020B0606020202030204" pitchFamily="34" charset="0"/>
              <a:cs typeface="Arial" panose="020B0604020202020204" pitchFamily="34" charset="0"/>
            </a:endParaRPr>
          </a:p>
        </p:txBody>
      </p:sp>
      <p:sp>
        <p:nvSpPr>
          <p:cNvPr id="13" name="5 Marcador de número de diapositiva"/>
          <p:cNvSpPr>
            <a:spLocks noGrp="1"/>
          </p:cNvSpPr>
          <p:nvPr>
            <p:ph type="sldNum" sz="quarter" idx="4294967295"/>
          </p:nvPr>
        </p:nvSpPr>
        <p:spPr bwMode="auto">
          <a:xfrm>
            <a:off x="7019925" y="6520259"/>
            <a:ext cx="2133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1400" b="1">
                <a:solidFill>
                  <a:schemeClr val="tx1"/>
                </a:solidFill>
                <a:latin typeface="Arial" charset="0"/>
              </a:defRPr>
            </a:lvl1pPr>
            <a:lvl2pPr marL="742950" indent="-285750" algn="ctr" eaLnBrk="0" hangingPunct="0">
              <a:defRPr sz="1400" b="1">
                <a:solidFill>
                  <a:schemeClr val="tx1"/>
                </a:solidFill>
                <a:latin typeface="Arial" charset="0"/>
              </a:defRPr>
            </a:lvl2pPr>
            <a:lvl3pPr marL="1143000" indent="-228600" algn="ctr" eaLnBrk="0" hangingPunct="0">
              <a:defRPr sz="1400" b="1">
                <a:solidFill>
                  <a:schemeClr val="tx1"/>
                </a:solidFill>
                <a:latin typeface="Arial" charset="0"/>
              </a:defRPr>
            </a:lvl3pPr>
            <a:lvl4pPr marL="1600200" indent="-228600" algn="ctr" eaLnBrk="0" hangingPunct="0">
              <a:defRPr sz="1400" b="1">
                <a:solidFill>
                  <a:schemeClr val="tx1"/>
                </a:solidFill>
                <a:latin typeface="Arial" charset="0"/>
              </a:defRPr>
            </a:lvl4pPr>
            <a:lvl5pPr marL="2057400" indent="-228600" algn="ctr" eaLnBrk="0" hangingPunct="0">
              <a:defRPr sz="1400" b="1">
                <a:solidFill>
                  <a:schemeClr val="tx1"/>
                </a:solidFill>
                <a:latin typeface="Arial" charset="0"/>
              </a:defRPr>
            </a:lvl5pPr>
            <a:lvl6pPr marL="2514600" indent="-228600" algn="ctr" eaLnBrk="0" fontAlgn="base" hangingPunct="0">
              <a:spcBef>
                <a:spcPct val="0"/>
              </a:spcBef>
              <a:spcAft>
                <a:spcPct val="0"/>
              </a:spcAft>
              <a:defRPr sz="1400" b="1">
                <a:solidFill>
                  <a:schemeClr val="tx1"/>
                </a:solidFill>
                <a:latin typeface="Arial" charset="0"/>
              </a:defRPr>
            </a:lvl6pPr>
            <a:lvl7pPr marL="2971800" indent="-228600" algn="ctr" eaLnBrk="0" fontAlgn="base" hangingPunct="0">
              <a:spcBef>
                <a:spcPct val="0"/>
              </a:spcBef>
              <a:spcAft>
                <a:spcPct val="0"/>
              </a:spcAft>
              <a:defRPr sz="1400" b="1">
                <a:solidFill>
                  <a:schemeClr val="tx1"/>
                </a:solidFill>
                <a:latin typeface="Arial" charset="0"/>
              </a:defRPr>
            </a:lvl7pPr>
            <a:lvl8pPr marL="3429000" indent="-228600" algn="ctr" eaLnBrk="0" fontAlgn="base" hangingPunct="0">
              <a:spcBef>
                <a:spcPct val="0"/>
              </a:spcBef>
              <a:spcAft>
                <a:spcPct val="0"/>
              </a:spcAft>
              <a:defRPr sz="1400" b="1">
                <a:solidFill>
                  <a:schemeClr val="tx1"/>
                </a:solidFill>
                <a:latin typeface="Arial" charset="0"/>
              </a:defRPr>
            </a:lvl8pPr>
            <a:lvl9pPr marL="3886200" indent="-228600" algn="ctr" eaLnBrk="0" fontAlgn="base" hangingPunct="0">
              <a:spcBef>
                <a:spcPct val="0"/>
              </a:spcBef>
              <a:spcAft>
                <a:spcPct val="0"/>
              </a:spcAft>
              <a:defRPr sz="1400" b="1">
                <a:solidFill>
                  <a:schemeClr val="tx1"/>
                </a:solidFill>
                <a:latin typeface="Arial" charset="0"/>
              </a:defRPr>
            </a:lvl9pPr>
          </a:lstStyle>
          <a:p>
            <a:pPr algn="r" eaLnBrk="1" hangingPunct="1">
              <a:defRPr/>
            </a:pPr>
            <a:r>
              <a:rPr lang="es-ES" sz="900" b="0" dirty="0" smtClean="0">
                <a:latin typeface="+mn-lt"/>
              </a:rPr>
              <a:t>15</a:t>
            </a:r>
            <a:endParaRPr lang="es-ES" sz="900" b="0" dirty="0" smtClean="0">
              <a:latin typeface="+mn-lt"/>
            </a:endParaRPr>
          </a:p>
        </p:txBody>
      </p:sp>
    </p:spTree>
    <p:extLst>
      <p:ext uri="{BB962C8B-B14F-4D97-AF65-F5344CB8AC3E}">
        <p14:creationId xmlns:p14="http://schemas.microsoft.com/office/powerpoint/2010/main" val="23549479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2 Tabla"/>
          <p:cNvGraphicFramePr>
            <a:graphicFrameLocks noGrp="1"/>
          </p:cNvGraphicFramePr>
          <p:nvPr>
            <p:extLst/>
          </p:nvPr>
        </p:nvGraphicFramePr>
        <p:xfrm>
          <a:off x="312071" y="129055"/>
          <a:ext cx="8496000" cy="391922"/>
        </p:xfrm>
        <a:graphic>
          <a:graphicData uri="http://schemas.openxmlformats.org/drawingml/2006/table">
            <a:tbl>
              <a:tblPr/>
              <a:tblGrid>
                <a:gridCol w="875863">
                  <a:extLst>
                    <a:ext uri="{9D8B030D-6E8A-4147-A177-3AD203B41FA5}">
                      <a16:colId xmlns:a16="http://schemas.microsoft.com/office/drawing/2014/main" val="20000"/>
                    </a:ext>
                  </a:extLst>
                </a:gridCol>
                <a:gridCol w="3201425">
                  <a:extLst>
                    <a:ext uri="{9D8B030D-6E8A-4147-A177-3AD203B41FA5}">
                      <a16:colId xmlns:a16="http://schemas.microsoft.com/office/drawing/2014/main" val="20001"/>
                    </a:ext>
                  </a:extLst>
                </a:gridCol>
                <a:gridCol w="920362">
                  <a:extLst>
                    <a:ext uri="{9D8B030D-6E8A-4147-A177-3AD203B41FA5}">
                      <a16:colId xmlns:a16="http://schemas.microsoft.com/office/drawing/2014/main" val="20002"/>
                    </a:ext>
                  </a:extLst>
                </a:gridCol>
                <a:gridCol w="999529">
                  <a:extLst>
                    <a:ext uri="{9D8B030D-6E8A-4147-A177-3AD203B41FA5}">
                      <a16:colId xmlns:a16="http://schemas.microsoft.com/office/drawing/2014/main" val="20003"/>
                    </a:ext>
                  </a:extLst>
                </a:gridCol>
                <a:gridCol w="937058">
                  <a:extLst>
                    <a:ext uri="{9D8B030D-6E8A-4147-A177-3AD203B41FA5}">
                      <a16:colId xmlns:a16="http://schemas.microsoft.com/office/drawing/2014/main" val="20005"/>
                    </a:ext>
                  </a:extLst>
                </a:gridCol>
                <a:gridCol w="562236">
                  <a:extLst>
                    <a:ext uri="{9D8B030D-6E8A-4147-A177-3AD203B41FA5}">
                      <a16:colId xmlns:a16="http://schemas.microsoft.com/office/drawing/2014/main" val="20007"/>
                    </a:ext>
                  </a:extLst>
                </a:gridCol>
                <a:gridCol w="249882">
                  <a:extLst>
                    <a:ext uri="{9D8B030D-6E8A-4147-A177-3AD203B41FA5}">
                      <a16:colId xmlns:a16="http://schemas.microsoft.com/office/drawing/2014/main" val="20008"/>
                    </a:ext>
                  </a:extLst>
                </a:gridCol>
                <a:gridCol w="324918">
                  <a:extLst>
                    <a:ext uri="{9D8B030D-6E8A-4147-A177-3AD203B41FA5}">
                      <a16:colId xmlns:a16="http://schemas.microsoft.com/office/drawing/2014/main" val="3157928155"/>
                    </a:ext>
                  </a:extLst>
                </a:gridCol>
                <a:gridCol w="424727">
                  <a:extLst>
                    <a:ext uri="{9D8B030D-6E8A-4147-A177-3AD203B41FA5}">
                      <a16:colId xmlns:a16="http://schemas.microsoft.com/office/drawing/2014/main" val="1722002891"/>
                    </a:ext>
                  </a:extLst>
                </a:gridCol>
              </a:tblGrid>
              <a:tr h="0">
                <a:tc gridSpan="3">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Narrow" panose="020B0606020202030204" pitchFamily="34" charset="0"/>
                          <a:cs typeface="Arial"/>
                        </a:rPr>
                        <a:t>TGE -2020 – 2021. MÓDULO </a:t>
                      </a:r>
                      <a:r>
                        <a:rPr lang="es-MX" sz="700" b="1" i="0" u="none" strike="noStrike" kern="1200" baseline="0" dirty="0" smtClean="0">
                          <a:solidFill>
                            <a:srgbClr val="000000"/>
                          </a:solidFill>
                          <a:effectLst/>
                          <a:latin typeface="Arial Narrow" panose="020B0606020202030204" pitchFamily="34" charset="0"/>
                          <a:cs typeface="Arial"/>
                        </a:rPr>
                        <a:t>III  </a:t>
                      </a:r>
                      <a:r>
                        <a:rPr lang="es-MX" sz="700" b="1" i="0" u="none" strike="noStrike" kern="1200" baseline="0" dirty="0">
                          <a:solidFill>
                            <a:srgbClr val="000000"/>
                          </a:solidFill>
                          <a:effectLst/>
                          <a:latin typeface="Arial Narrow" panose="020B0606020202030204" pitchFamily="34" charset="0"/>
                          <a:cs typeface="Arial"/>
                        </a:rPr>
                        <a:t>TÉCNICAS DE </a:t>
                      </a:r>
                      <a:r>
                        <a:rPr lang="es-MX" sz="700" b="1" i="0" u="none" strike="noStrike" kern="1200" baseline="0" dirty="0" smtClean="0">
                          <a:solidFill>
                            <a:srgbClr val="000000"/>
                          </a:solidFill>
                          <a:effectLst/>
                          <a:latin typeface="Arial Narrow" panose="020B0606020202030204" pitchFamily="34" charset="0"/>
                          <a:cs typeface="Arial"/>
                        </a:rPr>
                        <a:t>NEGOCIACIÓN Y DESARROLLO PERSONAL</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Narrow" panose="020B0606020202030204" pitchFamily="34" charset="0"/>
                          <a:cs typeface="Arial"/>
                        </a:rPr>
                        <a:t>FECHA DE ENVÍ0</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tc>
                  <a:txBody>
                    <a:bodyPr/>
                    <a:lstStyle/>
                    <a:p>
                      <a:endParaRPr lang="es-MX" sz="700" dirty="0">
                        <a:latin typeface="Arial Narrow" panose="020B0606020202030204" pitchFamily="34" charset="0"/>
                      </a:endParaRPr>
                    </a:p>
                  </a:txBody>
                  <a:tcPr marL="89281" marR="89281" marT="44704" marB="44704"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Narrow" panose="020B0606020202030204" pitchFamily="34" charset="0"/>
                          <a:cs typeface="Arial"/>
                        </a:rPr>
                        <a:t>HOJA</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Narrow" panose="020B0606020202030204" pitchFamily="34" charset="0"/>
                        </a:rPr>
                        <a:t>5</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700" b="1" i="0" u="none" strike="noStrike" dirty="0" smtClean="0">
                          <a:effectLst/>
                          <a:latin typeface="Arial Narrow" panose="020B0606020202030204" pitchFamily="34" charset="0"/>
                        </a:rPr>
                        <a:t>De</a:t>
                      </a:r>
                      <a:endParaRPr lang="es-MX" sz="700" b="1" i="0" u="none" strike="noStrike" dirty="0">
                        <a:effectLst/>
                        <a:latin typeface="Arial Narrow" panose="020B0606020202030204" pitchFamily="34" charset="0"/>
                      </a:endParaRPr>
                    </a:p>
                  </a:txBody>
                  <a:tcPr marL="89281" marR="89281" marT="44704" marB="44704"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Narrow" panose="020B0606020202030204" pitchFamily="34" charset="0"/>
                        </a:rPr>
                        <a:t>5</a:t>
                      </a:r>
                      <a:endParaRPr lang="es-MX" sz="700" b="0" i="0" u="none" strike="noStrike" dirty="0">
                        <a:effectLst/>
                        <a:latin typeface="Arial Narrow" panose="020B0606020202030204" pitchFamily="34" charset="0"/>
                      </a:endParaRPr>
                    </a:p>
                  </a:txBody>
                  <a:tcPr marL="89281" marR="89281" marT="44704" marB="44704"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Narrow" panose="020B0606020202030204" pitchFamily="34" charset="0"/>
                          <a:cs typeface="Arial"/>
                        </a:rPr>
                        <a:t>NOMBRE:</a:t>
                      </a:r>
                      <a:endParaRPr lang="es-MX" sz="700" b="0" i="0" u="none" strike="noStrike" dirty="0">
                        <a:effectLst/>
                        <a:latin typeface="Arial Narrow" panose="020B0606020202030204" pitchFamily="34" charset="0"/>
                      </a:endParaRPr>
                    </a:p>
                  </a:txBody>
                  <a:tcPr marL="89154" marR="89154" marT="44577" marB="44577"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tc>
                  <a:txBody>
                    <a:bodyPr/>
                    <a:lstStyle/>
                    <a:p>
                      <a:pPr marL="0" marR="0" indent="0" algn="ctr" rtl="0" eaLnBrk="1" fontAlgn="base" latinLnBrk="0" hangingPunct="1">
                        <a:spcBef>
                          <a:spcPts val="0"/>
                        </a:spcBef>
                        <a:spcAft>
                          <a:spcPts val="0"/>
                        </a:spcAft>
                      </a:pPr>
                      <a:endParaRPr lang="es-MX" sz="700" b="0" i="0" u="none" strike="noStrike" dirty="0">
                        <a:effectLst/>
                        <a:latin typeface="Arial Narrow" panose="020B0606020202030204" pitchFamily="34" charset="0"/>
                      </a:endParaRPr>
                    </a:p>
                  </a:txBody>
                  <a:tcPr marL="89154" marR="89154" marT="44577" marB="44577"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Narrow" panose="020B0606020202030204" pitchFamily="34" charset="0"/>
                          <a:cs typeface="Arial"/>
                        </a:rPr>
                        <a:t>CARRERA</a:t>
                      </a:r>
                      <a:endParaRPr lang="es-MX" sz="700" b="0" i="0" u="none" strike="noStrike" dirty="0">
                        <a:effectLst/>
                        <a:latin typeface="Arial Narrow" panose="020B0606020202030204" pitchFamily="34" charset="0"/>
                      </a:endParaRPr>
                    </a:p>
                  </a:txBody>
                  <a:tcPr marL="89154" marR="89154" marT="44577" marB="44577"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endParaRPr lang="es-MX" sz="700" b="0" i="0" u="none" strike="noStrike" dirty="0">
                        <a:effectLst/>
                        <a:latin typeface="Arial Narrow" panose="020B0606020202030204" pitchFamily="34" charset="0"/>
                      </a:endParaRPr>
                    </a:p>
                  </a:txBody>
                  <a:tcPr marL="89154" marR="89154" marT="44577" marB="44577"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Narrow" panose="020B0606020202030204" pitchFamily="34" charset="0"/>
                          <a:cs typeface="Arial"/>
                        </a:rPr>
                        <a:t>MATRÍCULA</a:t>
                      </a:r>
                      <a:endParaRPr lang="es-MX" sz="700" b="0" i="0" u="none" strike="noStrike" dirty="0">
                        <a:effectLst/>
                        <a:latin typeface="Arial Narrow" panose="020B0606020202030204" pitchFamily="34" charset="0"/>
                      </a:endParaRPr>
                    </a:p>
                  </a:txBody>
                  <a:tcPr marL="89154" marR="89154" marT="44577" marB="44577"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tc gridSpan="4">
                  <a:txBody>
                    <a:bodyPr/>
                    <a:lstStyle/>
                    <a:p>
                      <a:pPr marL="0" algn="l" rtl="0" eaLnBrk="1" fontAlgn="ctr" latinLnBrk="0" hangingPunct="1">
                        <a:spcBef>
                          <a:spcPts val="0"/>
                        </a:spcBef>
                        <a:spcAft>
                          <a:spcPts val="0"/>
                        </a:spcAft>
                      </a:pPr>
                      <a:endParaRPr lang="es-MX" sz="700" b="0" i="0" u="none" strike="noStrike" dirty="0">
                        <a:effectLst/>
                        <a:latin typeface="Arial Narrow" panose="020B0606020202030204" pitchFamily="34" charset="0"/>
                      </a:endParaRPr>
                    </a:p>
                  </a:txBody>
                  <a:tcPr marL="89154" marR="89154" marT="44577" marB="44577" anchor="ct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1"/>
                  </a:ext>
                </a:extLst>
              </a:tr>
            </a:tbl>
          </a:graphicData>
        </a:graphic>
      </p:graphicFrame>
      <p:graphicFrame>
        <p:nvGraphicFramePr>
          <p:cNvPr id="4" name="Tabla 3"/>
          <p:cNvGraphicFramePr>
            <a:graphicFrameLocks noGrp="1"/>
          </p:cNvGraphicFramePr>
          <p:nvPr>
            <p:extLst/>
          </p:nvPr>
        </p:nvGraphicFramePr>
        <p:xfrm>
          <a:off x="336568" y="548680"/>
          <a:ext cx="8339888" cy="5745080"/>
        </p:xfrm>
        <a:graphic>
          <a:graphicData uri="http://schemas.openxmlformats.org/drawingml/2006/table">
            <a:tbl>
              <a:tblPr firstRow="1" bandRow="1">
                <a:tableStyleId>{5C22544A-7EE6-4342-B048-85BDC9FD1C3A}</a:tableStyleId>
              </a:tblPr>
              <a:tblGrid>
                <a:gridCol w="437822">
                  <a:extLst>
                    <a:ext uri="{9D8B030D-6E8A-4147-A177-3AD203B41FA5}">
                      <a16:colId xmlns:a16="http://schemas.microsoft.com/office/drawing/2014/main" val="2209233978"/>
                    </a:ext>
                  </a:extLst>
                </a:gridCol>
                <a:gridCol w="197690">
                  <a:extLst>
                    <a:ext uri="{9D8B030D-6E8A-4147-A177-3AD203B41FA5}">
                      <a16:colId xmlns:a16="http://schemas.microsoft.com/office/drawing/2014/main" val="317545900"/>
                    </a:ext>
                  </a:extLst>
                </a:gridCol>
                <a:gridCol w="3384376">
                  <a:extLst>
                    <a:ext uri="{9D8B030D-6E8A-4147-A177-3AD203B41FA5}">
                      <a16:colId xmlns:a16="http://schemas.microsoft.com/office/drawing/2014/main" val="1377192030"/>
                    </a:ext>
                  </a:extLst>
                </a:gridCol>
                <a:gridCol w="2196000">
                  <a:extLst>
                    <a:ext uri="{9D8B030D-6E8A-4147-A177-3AD203B41FA5}">
                      <a16:colId xmlns:a16="http://schemas.microsoft.com/office/drawing/2014/main" val="1932291220"/>
                    </a:ext>
                  </a:extLst>
                </a:gridCol>
                <a:gridCol w="2124000">
                  <a:extLst>
                    <a:ext uri="{9D8B030D-6E8A-4147-A177-3AD203B41FA5}">
                      <a16:colId xmlns:a16="http://schemas.microsoft.com/office/drawing/2014/main" val="129592932"/>
                    </a:ext>
                  </a:extLst>
                </a:gridCol>
              </a:tblGrid>
              <a:tr h="172632">
                <a:tc gridSpan="5">
                  <a:txBody>
                    <a:bodyPr/>
                    <a:lstStyle/>
                    <a:p>
                      <a:pPr algn="ctr">
                        <a:spcAft>
                          <a:spcPts val="300"/>
                        </a:spcAft>
                      </a:pPr>
                      <a:r>
                        <a:rPr lang="es-ES" sz="900" dirty="0" smtClean="0">
                          <a:solidFill>
                            <a:srgbClr val="000000"/>
                          </a:solidFill>
                          <a:ea typeface="Arial Unicode MS" panose="020B0604020202020204"/>
                          <a:cs typeface="Arial Unicode MS" panose="020B0604020202020204"/>
                        </a:rPr>
                        <a:t>CASO PRACTICO  </a:t>
                      </a:r>
                      <a:r>
                        <a:rPr lang="es-MX" sz="900" dirty="0" smtClean="0">
                          <a:solidFill>
                            <a:srgbClr val="000000"/>
                          </a:solidFill>
                          <a:ea typeface="Arial Unicode MS" panose="020B0604020202020204"/>
                          <a:cs typeface="Arial Unicode MS" panose="020B0604020202020204"/>
                        </a:rPr>
                        <a:t>MODULO III:</a:t>
                      </a:r>
                      <a:r>
                        <a:rPr lang="es-MX" sz="900" baseline="0" dirty="0" smtClean="0">
                          <a:solidFill>
                            <a:srgbClr val="000000"/>
                          </a:solidFill>
                          <a:ea typeface="Arial Unicode MS" panose="020B0604020202020204"/>
                          <a:cs typeface="Arial Unicode MS" panose="020B0604020202020204"/>
                        </a:rPr>
                        <a:t>  DESARROLLO SUSTENSABLE , S.A.*00</a:t>
                      </a:r>
                      <a:endParaRPr lang="es-MX" sz="900" dirty="0" smtClean="0">
                        <a:solidFill>
                          <a:srgbClr val="000000"/>
                        </a:solidFill>
                        <a:ea typeface="Arial Unicode MS" panose="020B0604020202020204"/>
                        <a:cs typeface="Arial Unicode MS" panose="020B0604020202020204"/>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3996751220"/>
                  </a:ext>
                </a:extLst>
              </a:tr>
              <a:tr h="216000">
                <a:tc>
                  <a:txBody>
                    <a:bodyPr/>
                    <a:lstStyle/>
                    <a:p>
                      <a:pPr marL="265113" indent="-265113" algn="ctr" fontAlgn="base"/>
                      <a:r>
                        <a:rPr lang="es-MX" sz="900" b="1" dirty="0" smtClean="0">
                          <a:solidFill>
                            <a:srgbClr val="FF0000"/>
                          </a:solidFill>
                          <a:latin typeface="Arial" panose="020B0604020202020204" pitchFamily="34" charset="0"/>
                          <a:cs typeface="Arial" panose="020B0604020202020204" pitchFamily="34" charset="0"/>
                        </a:rPr>
                        <a:t>5</a:t>
                      </a:r>
                      <a:endParaRPr lang="es-MX" sz="800" b="1" dirty="0" smtClean="0">
                        <a:solidFill>
                          <a:srgbClr val="FF0000"/>
                        </a:solidFill>
                        <a:latin typeface="Arial" panose="020B0604020202020204" pitchFamily="34" charset="0"/>
                        <a:cs typeface="Arial" panose="020B0604020202020204" pitchFamily="34" charset="0"/>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4">
                  <a:txBody>
                    <a:bodyPr/>
                    <a:lstStyle/>
                    <a:p>
                      <a:pPr marL="265113" marR="0" indent="-265113" algn="just" defTabSz="914400" rtl="0" eaLnBrk="1" fontAlgn="base" latinLnBrk="0" hangingPunct="1">
                        <a:lnSpc>
                          <a:spcPct val="100000"/>
                        </a:lnSpc>
                        <a:spcBef>
                          <a:spcPts val="0"/>
                        </a:spcBef>
                        <a:spcAft>
                          <a:spcPts val="0"/>
                        </a:spcAft>
                        <a:buClrTx/>
                        <a:buSzTx/>
                        <a:buFontTx/>
                        <a:buNone/>
                        <a:tabLst/>
                        <a:defRPr/>
                      </a:pPr>
                      <a:r>
                        <a:rPr lang="es-MX" sz="800" kern="1200" dirty="0" smtClean="0">
                          <a:solidFill>
                            <a:schemeClr val="dk1"/>
                          </a:solidFill>
                          <a:effectLst/>
                          <a:latin typeface="Arial" panose="020B0604020202020204" pitchFamily="34" charset="0"/>
                          <a:ea typeface="+mn-ea"/>
                          <a:cs typeface="Arial" panose="020B0604020202020204" pitchFamily="34" charset="0"/>
                        </a:rPr>
                        <a:t>Considere que conflictos pueden presentarse durante la negociación, entre quien o quienes</a:t>
                      </a:r>
                      <a:r>
                        <a:rPr lang="es-MX" sz="800" kern="1200" baseline="0" dirty="0" smtClean="0">
                          <a:solidFill>
                            <a:schemeClr val="dk1"/>
                          </a:solidFill>
                          <a:effectLst/>
                          <a:latin typeface="Arial" panose="020B0604020202020204" pitchFamily="34" charset="0"/>
                          <a:ea typeface="+mn-ea"/>
                          <a:cs typeface="Arial" panose="020B0604020202020204" pitchFamily="34" charset="0"/>
                        </a:rPr>
                        <a:t> sería y como resolverlos sin que se rompa el proceso.</a:t>
                      </a:r>
                      <a:endParaRPr lang="es-MX" sz="800" u="none" dirty="0" smtClean="0">
                        <a:latin typeface="Arial" panose="020B0604020202020204" pitchFamily="34" charset="0"/>
                        <a:cs typeface="Arial" panose="020B0604020202020204" pitchFamily="34" charset="0"/>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838532164"/>
                  </a:ext>
                </a:extLst>
              </a:tr>
              <a:tr h="216000">
                <a:tc gridSpan="5">
                  <a:txBody>
                    <a:bodyPr/>
                    <a:lstStyle/>
                    <a:p>
                      <a:pPr marL="265113" indent="-265113" algn="ctr" fontAlgn="base"/>
                      <a:endParaRPr lang="es-MX" sz="800" b="1" dirty="0" smtClean="0">
                        <a:solidFill>
                          <a:srgbClr val="FF0000"/>
                        </a:solidFill>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solidFill>
                  </a:tcPr>
                </a:tc>
                <a:tc hMerge="1">
                  <a:txBody>
                    <a:bodyPr/>
                    <a:lstStyle/>
                    <a:p>
                      <a:pPr marL="265113" marR="0" indent="-265113" algn="just" defTabSz="914400" rtl="0" eaLnBrk="1" fontAlgn="base" latinLnBrk="0" hangingPunct="1">
                        <a:lnSpc>
                          <a:spcPct val="100000"/>
                        </a:lnSpc>
                        <a:spcBef>
                          <a:spcPts val="0"/>
                        </a:spcBef>
                        <a:spcAft>
                          <a:spcPts val="0"/>
                        </a:spcAft>
                        <a:buClrTx/>
                        <a:buSzTx/>
                        <a:buFontTx/>
                        <a:buNone/>
                        <a:tabLst/>
                        <a:defRPr/>
                      </a:pPr>
                      <a:endParaRPr lang="es-MX" sz="800" u="none" dirty="0" smtClean="0">
                        <a:latin typeface="Arial" panose="020B0604020202020204" pitchFamily="34" charset="0"/>
                        <a:cs typeface="Arial" panose="020B0604020202020204" pitchFamily="34" charset="0"/>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206288955"/>
                  </a:ext>
                </a:extLst>
              </a:tr>
              <a:tr h="216000">
                <a:tc gridSpan="2">
                  <a:txBody>
                    <a:bodyPr/>
                    <a:lstStyle/>
                    <a:p>
                      <a:pPr marL="265113" indent="-265113" algn="ctr" fontAlgn="base"/>
                      <a:endParaRPr lang="es-MX" sz="800" b="1" dirty="0" smtClean="0">
                        <a:solidFill>
                          <a:srgbClr val="FF0000"/>
                        </a:solidFill>
                        <a:latin typeface="Arial" panose="020B0604020202020204" pitchFamily="34" charset="0"/>
                        <a:cs typeface="Arial" panose="020B0604020202020204" pitchFamily="34" charset="0"/>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noFill/>
                  </a:tcPr>
                </a:tc>
                <a:tc hMerge="1">
                  <a:txBody>
                    <a:bodyPr/>
                    <a:lstStyle/>
                    <a:p>
                      <a:pPr marL="265113" marR="0" indent="-265113" algn="just" defTabSz="914400" rtl="0" eaLnBrk="1" fontAlgn="base" latinLnBrk="0" hangingPunct="1">
                        <a:lnSpc>
                          <a:spcPct val="100000"/>
                        </a:lnSpc>
                        <a:spcBef>
                          <a:spcPts val="0"/>
                        </a:spcBef>
                        <a:spcAft>
                          <a:spcPts val="0"/>
                        </a:spcAft>
                        <a:buClrTx/>
                        <a:buSzTx/>
                        <a:buFontTx/>
                        <a:buNone/>
                        <a:tabLst/>
                        <a:defRPr/>
                      </a:pPr>
                      <a:endParaRPr lang="es-MX" sz="800" u="none" dirty="0" smtClean="0">
                        <a:latin typeface="Arial" panose="020B0604020202020204" pitchFamily="34" charset="0"/>
                        <a:cs typeface="Arial" panose="020B0604020202020204" pitchFamily="34" charset="0"/>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tc>
                  <a:txBody>
                    <a:bodyPr/>
                    <a:lstStyle/>
                    <a:p>
                      <a:pPr marL="0" algn="l" rtl="0" eaLnBrk="1" latinLnBrk="0" hangingPunct="1">
                        <a:spcBef>
                          <a:spcPts val="0"/>
                        </a:spcBef>
                        <a:spcAft>
                          <a:spcPts val="0"/>
                        </a:spcAft>
                      </a:pPr>
                      <a:r>
                        <a:rPr lang="es-MX" sz="800" kern="1200" dirty="0" smtClean="0">
                          <a:solidFill>
                            <a:srgbClr val="000000"/>
                          </a:solidFill>
                          <a:effectLst/>
                          <a:latin typeface="Arial" panose="020B0604020202020204" pitchFamily="34" charset="0"/>
                          <a:ea typeface="+mn-ea"/>
                          <a:cs typeface="Arial" panose="020B0604020202020204" pitchFamily="34" charset="0"/>
                        </a:rPr>
                        <a:t>Descripción</a:t>
                      </a:r>
                      <a:r>
                        <a:rPr lang="es-MX" sz="800" kern="1200" baseline="0" dirty="0" smtClean="0">
                          <a:solidFill>
                            <a:srgbClr val="000000"/>
                          </a:solidFill>
                          <a:effectLst/>
                          <a:latin typeface="Arial" panose="020B0604020202020204" pitchFamily="34" charset="0"/>
                          <a:ea typeface="+mn-ea"/>
                          <a:cs typeface="Arial" panose="020B0604020202020204" pitchFamily="34" charset="0"/>
                        </a:rPr>
                        <a:t> y motivo del conflicto</a:t>
                      </a:r>
                      <a:endParaRPr lang="es-MX" dirty="0">
                        <a:effectLst/>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noFill/>
                  </a:tcPr>
                </a:tc>
                <a:tc>
                  <a:txBody>
                    <a:bodyPr/>
                    <a:lstStyle/>
                    <a:p>
                      <a:pPr marL="0" algn="l" rtl="0" eaLnBrk="1" latinLnBrk="0" hangingPunct="1">
                        <a:spcBef>
                          <a:spcPts val="0"/>
                        </a:spcBef>
                        <a:spcAft>
                          <a:spcPts val="0"/>
                        </a:spcAft>
                      </a:pPr>
                      <a:r>
                        <a:rPr lang="es-MX" sz="800" kern="1200" dirty="0" smtClean="0">
                          <a:solidFill>
                            <a:srgbClr val="000000"/>
                          </a:solidFill>
                          <a:effectLst/>
                          <a:latin typeface="Arial" panose="020B0604020202020204" pitchFamily="34" charset="0"/>
                          <a:ea typeface="+mn-ea"/>
                          <a:cs typeface="Arial" panose="020B0604020202020204" pitchFamily="34" charset="0"/>
                        </a:rPr>
                        <a:t>Partes y negociadores involucrados</a:t>
                      </a:r>
                      <a:endParaRPr lang="es-MX" dirty="0">
                        <a:effectLst/>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noFill/>
                  </a:tcPr>
                </a:tc>
                <a:tc>
                  <a:txBody>
                    <a:bodyPr/>
                    <a:lstStyle/>
                    <a:p>
                      <a:pPr marL="0" algn="l" rtl="0" eaLnBrk="1" latinLnBrk="0" hangingPunct="1">
                        <a:spcBef>
                          <a:spcPts val="0"/>
                        </a:spcBef>
                        <a:spcAft>
                          <a:spcPts val="0"/>
                        </a:spcAft>
                      </a:pPr>
                      <a:r>
                        <a:rPr lang="es-MX" sz="800" kern="1200" dirty="0" smtClean="0">
                          <a:solidFill>
                            <a:srgbClr val="000000"/>
                          </a:solidFill>
                          <a:effectLst/>
                          <a:latin typeface="Arial" panose="020B0604020202020204" pitchFamily="34" charset="0"/>
                          <a:ea typeface="+mn-ea"/>
                          <a:cs typeface="Arial" panose="020B0604020202020204" pitchFamily="34" charset="0"/>
                        </a:rPr>
                        <a:t>Solución posible</a:t>
                      </a:r>
                      <a:endParaRPr lang="es-MX" dirty="0">
                        <a:effectLst/>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noFill/>
                  </a:tcPr>
                </a:tc>
                <a:extLst>
                  <a:ext uri="{0D108BD9-81ED-4DB2-BD59-A6C34878D82A}">
                    <a16:rowId xmlns:a16="http://schemas.microsoft.com/office/drawing/2014/main" val="1267264654"/>
                  </a:ext>
                </a:extLst>
              </a:tr>
              <a:tr h="540000">
                <a:tc gridSpan="2">
                  <a:txBody>
                    <a:bodyPr/>
                    <a:lstStyle/>
                    <a:p>
                      <a:pPr rtl="0" eaLnBrk="1" fontAlgn="base" latinLnBrk="0" hangingPunct="1">
                        <a:spcAft>
                          <a:spcPts val="400"/>
                        </a:spcAft>
                      </a:pPr>
                      <a:r>
                        <a:rPr lang="es-ES" sz="800" b="1" i="0" kern="1200" baseline="0" dirty="0" smtClean="0">
                          <a:solidFill>
                            <a:srgbClr val="FF0000"/>
                          </a:solidFill>
                          <a:effectLst/>
                          <a:latin typeface="+mn-lt"/>
                          <a:ea typeface="+mn-ea"/>
                          <a:cs typeface="Arial" panose="020B0604020202020204" pitchFamily="34" charset="0"/>
                        </a:rPr>
                        <a:t>5.1</a:t>
                      </a:r>
                    </a:p>
                    <a:p>
                      <a:pPr rtl="0" eaLnBrk="1" fontAlgn="base" latinLnBrk="0" hangingPunct="1"/>
                      <a:r>
                        <a:rPr lang="es-ES" sz="800" b="1" i="0" kern="1200" baseline="0" dirty="0" smtClean="0">
                          <a:solidFill>
                            <a:srgbClr val="FF0000"/>
                          </a:solidFill>
                          <a:effectLst/>
                          <a:latin typeface="+mn-lt"/>
                          <a:ea typeface="+mn-ea"/>
                          <a:cs typeface="Arial" panose="020B0604020202020204" pitchFamily="34" charset="0"/>
                        </a:rPr>
                        <a:t>CONFLI</a:t>
                      </a:r>
                      <a:r>
                        <a:rPr lang="es-ES" sz="800" b="1" i="0" u="sng" kern="1200" baseline="0" dirty="0" smtClean="0">
                          <a:solidFill>
                            <a:srgbClr val="FF0000"/>
                          </a:solidFill>
                          <a:effectLst/>
                          <a:latin typeface="+mn-lt"/>
                          <a:ea typeface="+mn-ea"/>
                          <a:cs typeface="Arial" panose="020B0604020202020204" pitchFamily="34" charset="0"/>
                        </a:rPr>
                        <a:t>C</a:t>
                      </a:r>
                      <a:endParaRPr lang="es-MX" sz="800" u="sng" dirty="0" smtClean="0">
                        <a:solidFill>
                          <a:srgbClr val="FF0000"/>
                        </a:solidFill>
                        <a:effectLst/>
                        <a:latin typeface="+mn-lt"/>
                        <a:cs typeface="Arial" panose="020B0604020202020204" pitchFamily="34" charset="0"/>
                      </a:endParaRPr>
                    </a:p>
                    <a:p>
                      <a:pPr rtl="0" eaLnBrk="1" fontAlgn="base" latinLnBrk="0" hangingPunct="1"/>
                      <a:r>
                        <a:rPr lang="es-ES" sz="800" b="1" i="0" kern="1200" baseline="0" dirty="0" smtClean="0">
                          <a:solidFill>
                            <a:srgbClr val="FF0000"/>
                          </a:solidFill>
                          <a:effectLst/>
                          <a:latin typeface="+mn-lt"/>
                          <a:ea typeface="+mn-ea"/>
                          <a:cs typeface="Arial" panose="020B0604020202020204" pitchFamily="34" charset="0"/>
                        </a:rPr>
                        <a:t>TO</a:t>
                      </a:r>
                      <a:endParaRPr lang="es-MX" sz="800" dirty="0" smtClean="0">
                        <a:solidFill>
                          <a:srgbClr val="FF0000"/>
                        </a:solidFill>
                        <a:effectLst/>
                        <a:latin typeface="+mn-lt"/>
                        <a:cs typeface="Arial" panose="020B0604020202020204" pitchFamily="34" charset="0"/>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noFill/>
                  </a:tcPr>
                </a:tc>
                <a:tc hMerge="1">
                  <a:txBody>
                    <a:bodyPr/>
                    <a:lstStyle/>
                    <a:p>
                      <a:endParaRPr lang="es-MX"/>
                    </a:p>
                  </a:txBody>
                  <a:tcPr/>
                </a:tc>
                <a:tc>
                  <a:txBody>
                    <a:bodyPr/>
                    <a:lstStyle/>
                    <a:p>
                      <a:pPr marL="0" algn="l" rtl="0" eaLnBrk="1" latinLnBrk="0" hangingPunct="1">
                        <a:spcBef>
                          <a:spcPts val="0"/>
                        </a:spcBef>
                        <a:spcAft>
                          <a:spcPts val="0"/>
                        </a:spcAft>
                      </a:pPr>
                      <a:endParaRPr lang="es-MX" dirty="0">
                        <a:effectLst/>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noFill/>
                  </a:tcPr>
                </a:tc>
                <a:tc>
                  <a:txBody>
                    <a:bodyPr/>
                    <a:lstStyle/>
                    <a:p>
                      <a:pPr marL="0" algn="l" rtl="0" eaLnBrk="1" latinLnBrk="0" hangingPunct="1">
                        <a:spcBef>
                          <a:spcPts val="0"/>
                        </a:spcBef>
                        <a:spcAft>
                          <a:spcPts val="0"/>
                        </a:spcAft>
                      </a:pPr>
                      <a:endParaRPr lang="es-MX" dirty="0">
                        <a:effectLst/>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noFill/>
                  </a:tcPr>
                </a:tc>
                <a:tc>
                  <a:txBody>
                    <a:bodyPr/>
                    <a:lstStyle/>
                    <a:p>
                      <a:pPr marL="0" algn="l" rtl="0" eaLnBrk="1" latinLnBrk="0" hangingPunct="1">
                        <a:spcBef>
                          <a:spcPts val="0"/>
                        </a:spcBef>
                        <a:spcAft>
                          <a:spcPts val="0"/>
                        </a:spcAft>
                      </a:pPr>
                      <a:endParaRPr lang="es-MX" dirty="0">
                        <a:effectLst/>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noFill/>
                  </a:tcPr>
                </a:tc>
                <a:extLst>
                  <a:ext uri="{0D108BD9-81ED-4DB2-BD59-A6C34878D82A}">
                    <a16:rowId xmlns:a16="http://schemas.microsoft.com/office/drawing/2014/main" val="716491395"/>
                  </a:ext>
                </a:extLst>
              </a:tr>
              <a:tr h="216000">
                <a:tc gridSpan="2">
                  <a:txBody>
                    <a:bodyPr/>
                    <a:lstStyle/>
                    <a:p>
                      <a:pPr marL="0" algn="l" rtl="0" eaLnBrk="1" fontAlgn="base" latinLnBrk="0" hangingPunct="1">
                        <a:spcBef>
                          <a:spcPts val="0"/>
                        </a:spcBef>
                        <a:spcAft>
                          <a:spcPts val="400"/>
                        </a:spcAft>
                      </a:pPr>
                      <a:r>
                        <a:rPr lang="es-ES" sz="800" b="1" i="0" kern="1200" baseline="0" dirty="0" smtClean="0">
                          <a:solidFill>
                            <a:srgbClr val="FF0000"/>
                          </a:solidFill>
                          <a:effectLst/>
                          <a:latin typeface="+mn-lt"/>
                          <a:ea typeface="+mn-ea"/>
                          <a:cs typeface="Arial" panose="020B0604020202020204" pitchFamily="34" charset="0"/>
                        </a:rPr>
                        <a:t>5.2</a:t>
                      </a:r>
                    </a:p>
                    <a:p>
                      <a:pPr marL="0" algn="l" rtl="0" eaLnBrk="1" fontAlgn="base" latinLnBrk="0" hangingPunct="1">
                        <a:spcBef>
                          <a:spcPts val="0"/>
                        </a:spcBef>
                        <a:spcAft>
                          <a:spcPts val="0"/>
                        </a:spcAft>
                      </a:pPr>
                      <a:r>
                        <a:rPr lang="es-ES" sz="800" b="1" i="0" kern="1200" baseline="0" dirty="0" smtClean="0">
                          <a:solidFill>
                            <a:srgbClr val="FF0000"/>
                          </a:solidFill>
                          <a:effectLst/>
                          <a:latin typeface="+mn-lt"/>
                          <a:ea typeface="+mn-ea"/>
                          <a:cs typeface="Arial" panose="020B0604020202020204" pitchFamily="34" charset="0"/>
                        </a:rPr>
                        <a:t>CONFLI</a:t>
                      </a:r>
                      <a:r>
                        <a:rPr lang="es-ES" sz="800" b="1" i="0" u="sng" kern="1200" baseline="0" dirty="0" smtClean="0">
                          <a:solidFill>
                            <a:srgbClr val="FF0000"/>
                          </a:solidFill>
                          <a:effectLst/>
                          <a:latin typeface="+mn-lt"/>
                          <a:ea typeface="+mn-ea"/>
                          <a:cs typeface="Arial" panose="020B0604020202020204" pitchFamily="34" charset="0"/>
                        </a:rPr>
                        <a:t>C</a:t>
                      </a:r>
                      <a:endParaRPr lang="es-MX" sz="800" dirty="0" smtClean="0">
                        <a:effectLst/>
                        <a:latin typeface="+mn-lt"/>
                      </a:endParaRPr>
                    </a:p>
                    <a:p>
                      <a:pPr marL="0" algn="l" rtl="0" eaLnBrk="1" fontAlgn="base" latinLnBrk="0" hangingPunct="1">
                        <a:spcBef>
                          <a:spcPts val="0"/>
                        </a:spcBef>
                        <a:spcAft>
                          <a:spcPts val="0"/>
                        </a:spcAft>
                      </a:pPr>
                      <a:r>
                        <a:rPr lang="es-ES" sz="800" b="1" i="0" kern="1200" baseline="0" dirty="0" smtClean="0">
                          <a:solidFill>
                            <a:srgbClr val="FF0000"/>
                          </a:solidFill>
                          <a:effectLst/>
                          <a:latin typeface="+mn-lt"/>
                          <a:ea typeface="+mn-ea"/>
                          <a:cs typeface="Arial" panose="020B0604020202020204" pitchFamily="34" charset="0"/>
                        </a:rPr>
                        <a:t>TO</a:t>
                      </a:r>
                      <a:endParaRPr lang="es-MX" sz="800" dirty="0">
                        <a:effectLst/>
                        <a:latin typeface="+mn-lt"/>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noFill/>
                  </a:tcPr>
                </a:tc>
                <a:tc hMerge="1">
                  <a:txBody>
                    <a:bodyPr/>
                    <a:lstStyle/>
                    <a:p>
                      <a:endParaRPr lang="es-MX"/>
                    </a:p>
                  </a:txBody>
                  <a:tcPr/>
                </a:tc>
                <a:tc>
                  <a:txBody>
                    <a:bodyPr/>
                    <a:lstStyle/>
                    <a:p>
                      <a:pPr marL="0" algn="l" rtl="0" eaLnBrk="1" latinLnBrk="0" hangingPunct="1">
                        <a:spcBef>
                          <a:spcPts val="0"/>
                        </a:spcBef>
                        <a:spcAft>
                          <a:spcPts val="0"/>
                        </a:spcAft>
                      </a:pPr>
                      <a:endParaRPr lang="es-MX" dirty="0">
                        <a:effectLst/>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noFill/>
                  </a:tcPr>
                </a:tc>
                <a:tc>
                  <a:txBody>
                    <a:bodyPr/>
                    <a:lstStyle/>
                    <a:p>
                      <a:pPr marL="0" algn="l" rtl="0" eaLnBrk="1" latinLnBrk="0" hangingPunct="1">
                        <a:spcBef>
                          <a:spcPts val="0"/>
                        </a:spcBef>
                        <a:spcAft>
                          <a:spcPts val="0"/>
                        </a:spcAft>
                      </a:pPr>
                      <a:endParaRPr lang="es-MX" dirty="0">
                        <a:effectLst/>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noFill/>
                  </a:tcPr>
                </a:tc>
                <a:tc>
                  <a:txBody>
                    <a:bodyPr/>
                    <a:lstStyle/>
                    <a:p>
                      <a:pPr marL="0" algn="l" rtl="0" eaLnBrk="1" latinLnBrk="0" hangingPunct="1">
                        <a:spcBef>
                          <a:spcPts val="0"/>
                        </a:spcBef>
                        <a:spcAft>
                          <a:spcPts val="0"/>
                        </a:spcAft>
                      </a:pPr>
                      <a:endParaRPr lang="es-MX" dirty="0">
                        <a:effectLst/>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noFill/>
                  </a:tcPr>
                </a:tc>
                <a:extLst>
                  <a:ext uri="{0D108BD9-81ED-4DB2-BD59-A6C34878D82A}">
                    <a16:rowId xmlns:a16="http://schemas.microsoft.com/office/drawing/2014/main" val="637258970"/>
                  </a:ext>
                </a:extLst>
              </a:tr>
              <a:tr h="216000">
                <a:tc gridSpan="2">
                  <a:txBody>
                    <a:bodyPr/>
                    <a:lstStyle/>
                    <a:p>
                      <a:pPr marL="0" algn="l" rtl="0" eaLnBrk="1" fontAlgn="base" latinLnBrk="0" hangingPunct="1">
                        <a:spcBef>
                          <a:spcPts val="0"/>
                        </a:spcBef>
                        <a:spcAft>
                          <a:spcPts val="400"/>
                        </a:spcAft>
                      </a:pPr>
                      <a:r>
                        <a:rPr lang="es-ES" sz="900" b="1" i="0" kern="1200" baseline="0" dirty="0" smtClean="0">
                          <a:solidFill>
                            <a:srgbClr val="FF0000"/>
                          </a:solidFill>
                          <a:effectLst/>
                          <a:latin typeface="+mn-lt"/>
                          <a:ea typeface="+mn-ea"/>
                          <a:cs typeface="Arial" panose="020B0604020202020204" pitchFamily="34" charset="0"/>
                        </a:rPr>
                        <a:t>5.3</a:t>
                      </a:r>
                    </a:p>
                    <a:p>
                      <a:pPr marL="0" algn="l" rtl="0" eaLnBrk="1" fontAlgn="base" latinLnBrk="0" hangingPunct="1">
                        <a:spcBef>
                          <a:spcPts val="0"/>
                        </a:spcBef>
                        <a:spcAft>
                          <a:spcPts val="0"/>
                        </a:spcAft>
                      </a:pPr>
                      <a:r>
                        <a:rPr lang="es-ES" sz="800" b="1" i="0" kern="1200" baseline="0" dirty="0" smtClean="0">
                          <a:solidFill>
                            <a:srgbClr val="FF0000"/>
                          </a:solidFill>
                          <a:effectLst/>
                          <a:latin typeface="+mn-lt"/>
                          <a:ea typeface="+mn-ea"/>
                          <a:cs typeface="Arial" panose="020B0604020202020204" pitchFamily="34" charset="0"/>
                        </a:rPr>
                        <a:t>CONFLI</a:t>
                      </a:r>
                      <a:r>
                        <a:rPr lang="es-ES" sz="800" b="1" i="0" u="sng" kern="1200" baseline="0" dirty="0" smtClean="0">
                          <a:solidFill>
                            <a:srgbClr val="FF0000"/>
                          </a:solidFill>
                          <a:effectLst/>
                          <a:latin typeface="+mn-lt"/>
                          <a:ea typeface="+mn-ea"/>
                          <a:cs typeface="Arial" panose="020B0604020202020204" pitchFamily="34" charset="0"/>
                        </a:rPr>
                        <a:t>C</a:t>
                      </a:r>
                      <a:endParaRPr lang="es-MX" sz="800" b="0" i="0" u="none" kern="1200" baseline="0" dirty="0" smtClean="0">
                        <a:solidFill>
                          <a:schemeClr val="dk1"/>
                        </a:solidFill>
                        <a:effectLst/>
                        <a:latin typeface="+mn-lt"/>
                        <a:ea typeface="+mn-ea"/>
                        <a:cs typeface="+mn-cs"/>
                      </a:endParaRPr>
                    </a:p>
                    <a:p>
                      <a:pPr marL="0" algn="l" rtl="0" eaLnBrk="1" fontAlgn="base" latinLnBrk="0" hangingPunct="1">
                        <a:spcBef>
                          <a:spcPts val="0"/>
                        </a:spcBef>
                        <a:spcAft>
                          <a:spcPts val="0"/>
                        </a:spcAft>
                      </a:pPr>
                      <a:r>
                        <a:rPr lang="es-ES" sz="800" b="1" i="0" kern="1200" baseline="0" dirty="0" smtClean="0">
                          <a:solidFill>
                            <a:srgbClr val="FF0000"/>
                          </a:solidFill>
                          <a:effectLst/>
                          <a:latin typeface="+mn-lt"/>
                          <a:ea typeface="+mn-ea"/>
                          <a:cs typeface="Arial" panose="020B0604020202020204" pitchFamily="34" charset="0"/>
                        </a:rPr>
                        <a:t>TO</a:t>
                      </a:r>
                      <a:endParaRPr lang="es-MX" sz="800" dirty="0">
                        <a:effectLst/>
                        <a:latin typeface="+mn-lt"/>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noFill/>
                  </a:tcPr>
                </a:tc>
                <a:tc hMerge="1">
                  <a:txBody>
                    <a:bodyPr/>
                    <a:lstStyle/>
                    <a:p>
                      <a:endParaRPr lang="es-MX"/>
                    </a:p>
                  </a:txBody>
                  <a:tcPr/>
                </a:tc>
                <a:tc>
                  <a:txBody>
                    <a:bodyPr/>
                    <a:lstStyle/>
                    <a:p>
                      <a:pPr marL="0" algn="l" rtl="0" eaLnBrk="1" latinLnBrk="0" hangingPunct="1">
                        <a:spcBef>
                          <a:spcPts val="0"/>
                        </a:spcBef>
                        <a:spcAft>
                          <a:spcPts val="0"/>
                        </a:spcAft>
                      </a:pPr>
                      <a:endParaRPr lang="es-MX" dirty="0">
                        <a:effectLst/>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noFill/>
                  </a:tcPr>
                </a:tc>
                <a:tc>
                  <a:txBody>
                    <a:bodyPr/>
                    <a:lstStyle/>
                    <a:p>
                      <a:pPr marL="0" algn="l" rtl="0" eaLnBrk="1" latinLnBrk="0" hangingPunct="1">
                        <a:spcBef>
                          <a:spcPts val="0"/>
                        </a:spcBef>
                        <a:spcAft>
                          <a:spcPts val="0"/>
                        </a:spcAft>
                      </a:pPr>
                      <a:endParaRPr lang="es-MX" dirty="0">
                        <a:effectLst/>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noFill/>
                  </a:tcPr>
                </a:tc>
                <a:tc>
                  <a:txBody>
                    <a:bodyPr/>
                    <a:lstStyle/>
                    <a:p>
                      <a:pPr marL="0" algn="l" rtl="0" eaLnBrk="1" latinLnBrk="0" hangingPunct="1">
                        <a:spcBef>
                          <a:spcPts val="0"/>
                        </a:spcBef>
                        <a:spcAft>
                          <a:spcPts val="0"/>
                        </a:spcAft>
                      </a:pPr>
                      <a:endParaRPr lang="es-MX" dirty="0">
                        <a:effectLst/>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noFill/>
                  </a:tcPr>
                </a:tc>
                <a:extLst>
                  <a:ext uri="{0D108BD9-81ED-4DB2-BD59-A6C34878D82A}">
                    <a16:rowId xmlns:a16="http://schemas.microsoft.com/office/drawing/2014/main" val="3353579584"/>
                  </a:ext>
                </a:extLst>
              </a:tr>
              <a:tr h="180000">
                <a:tc gridSpan="5">
                  <a:txBody>
                    <a:bodyPr/>
                    <a:lstStyle/>
                    <a:p>
                      <a:pPr marL="265113" indent="-265113" algn="ctr" fontAlgn="base"/>
                      <a:endParaRPr lang="es-MX" sz="800" b="1" dirty="0" smtClean="0">
                        <a:solidFill>
                          <a:srgbClr val="FF0000"/>
                        </a:solidFill>
                        <a:latin typeface="Arial" panose="020B0604020202020204" pitchFamily="34" charset="0"/>
                        <a:cs typeface="Arial" panose="020B0604020202020204" pitchFamily="34" charset="0"/>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solidFill>
                  </a:tcPr>
                </a:tc>
                <a:tc hMerge="1">
                  <a:txBody>
                    <a:bodyPr/>
                    <a:lstStyle/>
                    <a:p>
                      <a:pPr marL="265113" marR="0" indent="-265113" algn="just" defTabSz="914400" rtl="0" eaLnBrk="1" fontAlgn="base" latinLnBrk="0" hangingPunct="1">
                        <a:lnSpc>
                          <a:spcPct val="100000"/>
                        </a:lnSpc>
                        <a:spcBef>
                          <a:spcPts val="0"/>
                        </a:spcBef>
                        <a:spcAft>
                          <a:spcPts val="0"/>
                        </a:spcAft>
                        <a:buClrTx/>
                        <a:buSzTx/>
                        <a:buFontTx/>
                        <a:buNone/>
                        <a:tabLst/>
                        <a:defRPr/>
                      </a:pPr>
                      <a:endParaRPr lang="es-MX" sz="800" u="none" dirty="0" smtClean="0">
                        <a:latin typeface="Arial" panose="020B0604020202020204" pitchFamily="34" charset="0"/>
                        <a:cs typeface="Arial" panose="020B0604020202020204" pitchFamily="34" charset="0"/>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675115343"/>
                  </a:ext>
                </a:extLst>
              </a:tr>
              <a:tr h="216000">
                <a:tc>
                  <a:txBody>
                    <a:bodyPr/>
                    <a:lstStyle/>
                    <a:p>
                      <a:pPr marL="265113" indent="-265113" algn="ctr" fontAlgn="base"/>
                      <a:r>
                        <a:rPr lang="es-MX" sz="1000" b="1" dirty="0" smtClean="0">
                          <a:solidFill>
                            <a:srgbClr val="FF0000"/>
                          </a:solidFill>
                          <a:latin typeface="Arial" panose="020B0604020202020204" pitchFamily="34" charset="0"/>
                          <a:cs typeface="Arial" panose="020B0604020202020204" pitchFamily="34" charset="0"/>
                        </a:rPr>
                        <a:t>6</a:t>
                      </a:r>
                      <a:endParaRPr lang="es-MX" sz="800" b="1" dirty="0" smtClean="0">
                        <a:solidFill>
                          <a:srgbClr val="FF0000"/>
                        </a:solidFill>
                        <a:latin typeface="Arial" panose="020B0604020202020204" pitchFamily="34" charset="0"/>
                        <a:cs typeface="Arial" panose="020B0604020202020204" pitchFamily="34" charset="0"/>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solidFill>
                  </a:tcPr>
                </a:tc>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800" b="0" i="0" kern="1200" dirty="0" smtClean="0">
                          <a:solidFill>
                            <a:schemeClr val="dk1"/>
                          </a:solidFill>
                          <a:effectLst/>
                          <a:latin typeface="Arial" panose="020B0604020202020204" pitchFamily="34" charset="0"/>
                          <a:ea typeface="+mn-ea"/>
                          <a:cs typeface="Arial" panose="020B0604020202020204" pitchFamily="34" charset="0"/>
                        </a:rPr>
                        <a:t>De acuerdo</a:t>
                      </a:r>
                      <a:r>
                        <a:rPr lang="es-MX" sz="800" b="0" i="0" kern="1200" baseline="0" dirty="0" smtClean="0">
                          <a:solidFill>
                            <a:schemeClr val="dk1"/>
                          </a:solidFill>
                          <a:effectLst/>
                          <a:latin typeface="Arial" panose="020B0604020202020204" pitchFamily="34" charset="0"/>
                          <a:ea typeface="+mn-ea"/>
                          <a:cs typeface="Arial" panose="020B0604020202020204" pitchFamily="34" charset="0"/>
                        </a:rPr>
                        <a:t> a su criterio y al desarrollo de la negociación, sobre que bases podría darse un acuerdo final que beneficie a todas las partes , así como que tendría que suceder en el proceso para que en este no se diera una posible ruptura definitiva.</a:t>
                      </a:r>
                      <a:endParaRPr lang="es-MX" sz="800" dirty="0" smtClean="0">
                        <a:effectLst/>
                        <a:latin typeface="Arial" panose="020B0604020202020204" pitchFamily="34" charset="0"/>
                        <a:cs typeface="Arial" panose="020B0604020202020204" pitchFamily="34" charset="0"/>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814288178"/>
                  </a:ext>
                </a:extLst>
              </a:tr>
              <a:tr h="2736000">
                <a:tc gridSpan="5">
                  <a:txBody>
                    <a:bodyPr/>
                    <a:lstStyle/>
                    <a:p>
                      <a:pPr marL="265113" indent="-265113" algn="ctr" fontAlgn="base"/>
                      <a:endParaRPr lang="es-MX" sz="800" b="1" dirty="0" smtClean="0">
                        <a:solidFill>
                          <a:srgbClr val="FF0000"/>
                        </a:solidFill>
                        <a:latin typeface="Arial" panose="020B0604020202020204" pitchFamily="34" charset="0"/>
                        <a:cs typeface="Arial" panose="020B0604020202020204" pitchFamily="34" charset="0"/>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MX" sz="800" dirty="0" smtClean="0">
                        <a:effectLst/>
                        <a:latin typeface="Arial" panose="020B0604020202020204" pitchFamily="34" charset="0"/>
                        <a:cs typeface="Arial" panose="020B0604020202020204" pitchFamily="34" charset="0"/>
                      </a:endParaRPr>
                    </a:p>
                  </a:txBody>
                  <a:tcPr>
                    <a:lnL w="6350" cap="flat" cmpd="sng" algn="ctr">
                      <a:solidFill>
                        <a:schemeClr val="bg2">
                          <a:lumMod val="10000"/>
                        </a:schemeClr>
                      </a:solidFill>
                      <a:prstDash val="solid"/>
                      <a:round/>
                      <a:headEnd type="none" w="med" len="med"/>
                      <a:tailEnd type="none" w="med" len="med"/>
                    </a:lnL>
                    <a:lnR w="6350" cap="flat" cmpd="sng" algn="ctr">
                      <a:solidFill>
                        <a:schemeClr val="bg2">
                          <a:lumMod val="10000"/>
                        </a:schemeClr>
                      </a:solidFill>
                      <a:prstDash val="solid"/>
                      <a:round/>
                      <a:headEnd type="none" w="med" len="med"/>
                      <a:tailEnd type="none" w="med" len="med"/>
                    </a:lnR>
                    <a:lnT w="6350" cap="flat" cmpd="sng" algn="ctr">
                      <a:solidFill>
                        <a:schemeClr val="bg2">
                          <a:lumMod val="10000"/>
                        </a:schemeClr>
                      </a:solidFill>
                      <a:prstDash val="solid"/>
                      <a:round/>
                      <a:headEnd type="none" w="med" len="med"/>
                      <a:tailEnd type="none" w="med" len="med"/>
                    </a:lnT>
                    <a:lnB w="6350" cap="flat" cmpd="sng" algn="ctr">
                      <a:solidFill>
                        <a:schemeClr val="bg2">
                          <a:lumMod val="10000"/>
                        </a:schemeClr>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470180237"/>
                  </a:ext>
                </a:extLst>
              </a:tr>
            </a:tbl>
          </a:graphicData>
        </a:graphic>
      </p:graphicFrame>
      <p:sp>
        <p:nvSpPr>
          <p:cNvPr id="56" name="Rectángulo 55"/>
          <p:cNvSpPr/>
          <p:nvPr/>
        </p:nvSpPr>
        <p:spPr>
          <a:xfrm>
            <a:off x="192073" y="74942"/>
            <a:ext cx="8712000" cy="6516000"/>
          </a:xfrm>
          <a:prstGeom prst="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 name="3 Marcador de número de diapositiva"/>
          <p:cNvSpPr txBox="1">
            <a:spLocks/>
          </p:cNvSpPr>
          <p:nvPr/>
        </p:nvSpPr>
        <p:spPr>
          <a:xfrm>
            <a:off x="8100392" y="6520259"/>
            <a:ext cx="1018456" cy="365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s-MX"/>
            </a:defPPr>
            <a:lvl1pPr marL="0" algn="r" defTabSz="914400" rtl="0" eaLnBrk="0" latinLnBrk="0" hangingPunct="0">
              <a:defRPr sz="1200" kern="1200">
                <a:solidFill>
                  <a:schemeClr val="tx1"/>
                </a:solidFill>
                <a:latin typeface="Arial" panose="020B0604020202020204" pitchFamily="34" charset="0"/>
                <a:ea typeface="+mn-ea"/>
                <a:cs typeface="+mn-cs"/>
              </a:defRPr>
            </a:lvl1pPr>
            <a:lvl2pPr marL="557213" indent="-214313" algn="l" defTabSz="914400" rtl="0" eaLnBrk="0" latinLnBrk="0" hangingPunct="0">
              <a:defRPr sz="1800" kern="1200">
                <a:solidFill>
                  <a:schemeClr val="tx1"/>
                </a:solidFill>
                <a:latin typeface="Arial" panose="020B0604020202020204" pitchFamily="34" charset="0"/>
                <a:ea typeface="+mn-ea"/>
                <a:cs typeface="+mn-cs"/>
              </a:defRPr>
            </a:lvl2pPr>
            <a:lvl3pPr marL="857250" indent="-171450" algn="l" defTabSz="914400" rtl="0" eaLnBrk="0" latinLnBrk="0" hangingPunct="0">
              <a:defRPr sz="1800" kern="1200">
                <a:solidFill>
                  <a:schemeClr val="tx1"/>
                </a:solidFill>
                <a:latin typeface="Arial" panose="020B0604020202020204" pitchFamily="34" charset="0"/>
                <a:ea typeface="+mn-ea"/>
                <a:cs typeface="+mn-cs"/>
              </a:defRPr>
            </a:lvl3pPr>
            <a:lvl4pPr marL="1200150" indent="-171450" algn="l" defTabSz="914400" rtl="0" eaLnBrk="0" latinLnBrk="0" hangingPunct="0">
              <a:defRPr sz="1800" kern="1200">
                <a:solidFill>
                  <a:schemeClr val="tx1"/>
                </a:solidFill>
                <a:latin typeface="Arial" panose="020B0604020202020204" pitchFamily="34" charset="0"/>
                <a:ea typeface="+mn-ea"/>
                <a:cs typeface="+mn-cs"/>
              </a:defRPr>
            </a:lvl4pPr>
            <a:lvl5pPr marL="1543050" indent="-171450" algn="l" defTabSz="914400" rtl="0" eaLnBrk="0" latinLnBrk="0" hangingPunct="0">
              <a:defRPr sz="1800" kern="1200">
                <a:solidFill>
                  <a:schemeClr val="tx1"/>
                </a:solidFill>
                <a:latin typeface="Arial" panose="020B0604020202020204" pitchFamily="34" charset="0"/>
                <a:ea typeface="+mn-ea"/>
                <a:cs typeface="+mn-cs"/>
              </a:defRPr>
            </a:lvl5pPr>
            <a:lvl6pPr marL="1885950" indent="-17145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6pPr>
            <a:lvl7pPr marL="2228850" indent="-17145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7pPr>
            <a:lvl8pPr marL="2571750" indent="-17145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8pPr>
            <a:lvl9pPr marL="2914650" indent="-17145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9pPr>
          </a:lstStyle>
          <a:p>
            <a:pPr eaLnBrk="1" hangingPunct="1"/>
            <a:r>
              <a:rPr lang="es-ES" altLang="es-MX" sz="800" dirty="0" smtClean="0">
                <a:solidFill>
                  <a:schemeClr val="tx2">
                    <a:lumMod val="75000"/>
                  </a:schemeClr>
                </a:solidFill>
              </a:rPr>
              <a:t>16</a:t>
            </a:r>
            <a:endParaRPr lang="es-ES" altLang="es-MX" sz="1100" dirty="0">
              <a:solidFill>
                <a:schemeClr val="tx2">
                  <a:lumMod val="75000"/>
                </a:schemeClr>
              </a:solidFill>
            </a:endParaRPr>
          </a:p>
        </p:txBody>
      </p:sp>
      <p:sp>
        <p:nvSpPr>
          <p:cNvPr id="7" name="5 Rectángulo"/>
          <p:cNvSpPr/>
          <p:nvPr/>
        </p:nvSpPr>
        <p:spPr>
          <a:xfrm>
            <a:off x="180614" y="6583635"/>
            <a:ext cx="8711602" cy="105221"/>
          </a:xfrm>
          <a:prstGeom prst="rect">
            <a:avLst/>
          </a:prstGeom>
          <a:solidFill>
            <a:schemeClr val="bg1"/>
          </a:solidFill>
          <a:ln w="12700">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b="1" i="1" dirty="0" smtClean="0">
                <a:solidFill>
                  <a:srgbClr val="FF0000"/>
                </a:solidFill>
                <a:latin typeface="Arial Narrow" panose="020B0606020202030204" pitchFamily="34" charset="0"/>
                <a:cs typeface="Arial" panose="020B0604020202020204" pitchFamily="34" charset="0"/>
              </a:rPr>
              <a:t>ANALICE Y RESUELVA  INDIVIDUALMENTE ESTA  EVALUACIÓN EN  ESTE CUESTIONARIO MODULAR CORRESPONDIENTE AL MÓDULO </a:t>
            </a:r>
            <a:r>
              <a:rPr lang="es-MX" sz="700" b="1" i="1" dirty="0" smtClean="0">
                <a:solidFill>
                  <a:srgbClr val="FF0000"/>
                </a:solidFill>
                <a:latin typeface="Arial Narrow" panose="020B0606020202030204" pitchFamily="34" charset="0"/>
                <a:cs typeface="Arial" panose="020B0604020202020204" pitchFamily="34" charset="0"/>
              </a:rPr>
              <a:t>III SI </a:t>
            </a:r>
            <a:r>
              <a:rPr lang="es-MX" sz="700" b="1" i="1" dirty="0" smtClean="0">
                <a:solidFill>
                  <a:srgbClr val="FF0000"/>
                </a:solidFill>
                <a:latin typeface="Arial Narrow" panose="020B0606020202030204" pitchFamily="34" charset="0"/>
                <a:cs typeface="Arial" panose="020B0604020202020204" pitchFamily="34" charset="0"/>
              </a:rPr>
              <a:t>REQUIERE MÁS HOJAS, ADICIONELAS AL FINAL</a:t>
            </a:r>
            <a:endParaRPr lang="es-MX" sz="700" b="1" i="1" dirty="0">
              <a:solidFill>
                <a:srgbClr val="FF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1141697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8434" name="Group 2"/>
          <p:cNvGraphicFramePr>
            <a:graphicFrameLocks noGrp="1"/>
          </p:cNvGraphicFramePr>
          <p:nvPr>
            <p:extLst/>
          </p:nvPr>
        </p:nvGraphicFramePr>
        <p:xfrm>
          <a:off x="972400" y="609066"/>
          <a:ext cx="7200000" cy="3086764"/>
        </p:xfrm>
        <a:graphic>
          <a:graphicData uri="http://schemas.openxmlformats.org/drawingml/2006/table">
            <a:tbl>
              <a:tblPr/>
              <a:tblGrid>
                <a:gridCol w="439254">
                  <a:extLst>
                    <a:ext uri="{9D8B030D-6E8A-4147-A177-3AD203B41FA5}">
                      <a16:colId xmlns:a16="http://schemas.microsoft.com/office/drawing/2014/main" val="20000"/>
                    </a:ext>
                  </a:extLst>
                </a:gridCol>
                <a:gridCol w="5206254">
                  <a:extLst>
                    <a:ext uri="{9D8B030D-6E8A-4147-A177-3AD203B41FA5}">
                      <a16:colId xmlns:a16="http://schemas.microsoft.com/office/drawing/2014/main" val="20001"/>
                    </a:ext>
                  </a:extLst>
                </a:gridCol>
                <a:gridCol w="518164">
                  <a:extLst>
                    <a:ext uri="{9D8B030D-6E8A-4147-A177-3AD203B41FA5}">
                      <a16:colId xmlns:a16="http://schemas.microsoft.com/office/drawing/2014/main" val="20002"/>
                    </a:ext>
                  </a:extLst>
                </a:gridCol>
                <a:gridCol w="518164">
                  <a:extLst>
                    <a:ext uri="{9D8B030D-6E8A-4147-A177-3AD203B41FA5}">
                      <a16:colId xmlns:a16="http://schemas.microsoft.com/office/drawing/2014/main" val="20003"/>
                    </a:ext>
                  </a:extLst>
                </a:gridCol>
                <a:gridCol w="518164">
                  <a:extLst>
                    <a:ext uri="{9D8B030D-6E8A-4147-A177-3AD203B41FA5}">
                      <a16:colId xmlns:a16="http://schemas.microsoft.com/office/drawing/2014/main" val="20004"/>
                    </a:ext>
                  </a:extLst>
                </a:gridCol>
              </a:tblGrid>
              <a:tr h="514151">
                <a:tc gridSpan="5">
                  <a:txBody>
                    <a:bodyPr/>
                    <a:lstStyle/>
                    <a:p>
                      <a:pPr marL="0" marR="0" lvl="0" indent="0" algn="ctr" defTabSz="914400" rtl="0" eaLnBrk="0" fontAlgn="base" latinLnBrk="0" hangingPunct="0">
                        <a:lnSpc>
                          <a:spcPct val="100000"/>
                        </a:lnSpc>
                        <a:spcBef>
                          <a:spcPts val="400"/>
                        </a:spcBef>
                        <a:spcAft>
                          <a:spcPts val="400"/>
                        </a:spcAft>
                        <a:buClrTx/>
                        <a:buSzPct val="100000"/>
                        <a:buFontTx/>
                        <a:buNone/>
                        <a:tabLst/>
                        <a:defRPr/>
                      </a:pPr>
                      <a:r>
                        <a:rPr lang="es-MX" sz="800" b="1" i="1" dirty="0" smtClean="0">
                          <a:latin typeface="Arial" panose="020B0604020202020204" pitchFamily="34" charset="0"/>
                          <a:cs typeface="Arial" panose="020B0604020202020204" pitchFamily="34" charset="0"/>
                        </a:rPr>
                        <a:t>9.4  AUTOEVALUACIÓN  9.1:  CAPACIDAD DE COMUNICARSE</a:t>
                      </a:r>
                    </a:p>
                    <a:p>
                      <a:pPr marL="0" marR="0" lvl="0" indent="0" algn="just" defTabSz="914400" rtl="0" eaLnBrk="0" fontAlgn="base" latinLnBrk="0" hangingPunct="0">
                        <a:lnSpc>
                          <a:spcPct val="100000"/>
                        </a:lnSpc>
                        <a:spcBef>
                          <a:spcPct val="10000"/>
                        </a:spcBef>
                        <a:spcAft>
                          <a:spcPct val="0"/>
                        </a:spcAft>
                        <a:buClrTx/>
                        <a:buSzPct val="100000"/>
                        <a:buFontTx/>
                        <a:buNone/>
                        <a:tabLst/>
                        <a:defRPr/>
                      </a:pPr>
                      <a:r>
                        <a:rPr lang="es-ES" sz="800" b="0" dirty="0" smtClean="0">
                          <a:latin typeface="Arial" pitchFamily="34" charset="0"/>
                          <a:cs typeface="Arial" pitchFamily="34" charset="0"/>
                        </a:rPr>
                        <a:t>Este cuestionario no es un examen, no hay respuestas buenas o malas, solo se busca que usted obtenga información útil acerca de su capacidad de comunicarse con los demás, sea honesto y  conteste lo que es y no lo que debiera ser.</a:t>
                      </a: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hMerge="1">
                  <a:txBody>
                    <a:bodyPr/>
                    <a:lstStyle/>
                    <a:p>
                      <a:pPr marL="0" marR="0" lvl="0" indent="0" algn="ctr" defTabSz="914400" rtl="0" eaLnBrk="0" fontAlgn="base" latinLnBrk="0" hangingPunct="0">
                        <a:lnSpc>
                          <a:spcPct val="90000"/>
                        </a:lnSpc>
                        <a:spcBef>
                          <a:spcPct val="10000"/>
                        </a:spcBef>
                        <a:spcAft>
                          <a:spcPct val="0"/>
                        </a:spcAft>
                        <a:buClrTx/>
                        <a:buSzPct val="100000"/>
                        <a:buFontTx/>
                        <a:buNone/>
                        <a:tabLst/>
                      </a:pPr>
                      <a:endParaRPr kumimoji="0" lang="es-ES" sz="900" b="0" i="0" u="none" strike="noStrike" cap="none" normalizeH="0" baseline="0" dirty="0" smtClean="0">
                        <a:ln>
                          <a:noFill/>
                        </a:ln>
                        <a:solidFill>
                          <a:schemeClr val="tx1"/>
                        </a:solidFill>
                        <a:effectLst/>
                        <a:latin typeface="+mn-lt"/>
                      </a:endParaRPr>
                    </a:p>
                  </a:txBody>
                  <a:tcPr marL="68580" marR="68580" marT="60968" marB="6096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hMerge="1">
                  <a:txBody>
                    <a:bodyPr/>
                    <a:lstStyle/>
                    <a:p>
                      <a:pPr marL="0" marR="0" lvl="0" indent="0" algn="ctr" defTabSz="914400" rtl="0" eaLnBrk="0" fontAlgn="base" latinLnBrk="0" hangingPunct="0">
                        <a:lnSpc>
                          <a:spcPct val="90000"/>
                        </a:lnSpc>
                        <a:spcBef>
                          <a:spcPct val="10000"/>
                        </a:spcBef>
                        <a:spcAft>
                          <a:spcPct val="0"/>
                        </a:spcAft>
                        <a:buClrTx/>
                        <a:buSzPct val="100000"/>
                        <a:buFontTx/>
                        <a:buNone/>
                        <a:tabLst/>
                      </a:pPr>
                      <a:endParaRPr kumimoji="0" lang="es-ES" sz="900" b="0" i="0" u="none" strike="noStrike" cap="none" normalizeH="0" baseline="0" dirty="0" smtClean="0">
                        <a:ln>
                          <a:noFill/>
                        </a:ln>
                        <a:solidFill>
                          <a:schemeClr val="tx1"/>
                        </a:solidFill>
                        <a:effectLst/>
                        <a:latin typeface="+mn-lt"/>
                      </a:endParaRPr>
                    </a:p>
                  </a:txBody>
                  <a:tcPr marL="68580" marR="68580" marT="60968" marB="6096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hMerge="1">
                  <a:txBody>
                    <a:bodyPr/>
                    <a:lstStyle/>
                    <a:p>
                      <a:pPr marL="0" marR="0" lvl="0" indent="0" algn="ctr" defTabSz="914400" rtl="0" eaLnBrk="0" fontAlgn="base" latinLnBrk="0" hangingPunct="0">
                        <a:lnSpc>
                          <a:spcPct val="90000"/>
                        </a:lnSpc>
                        <a:spcBef>
                          <a:spcPct val="10000"/>
                        </a:spcBef>
                        <a:spcAft>
                          <a:spcPct val="0"/>
                        </a:spcAft>
                        <a:buClrTx/>
                        <a:buSzPct val="100000"/>
                        <a:buFontTx/>
                        <a:buNone/>
                        <a:tabLst/>
                      </a:pPr>
                      <a:endParaRPr kumimoji="0" lang="es-ES" sz="900" b="0" i="0" u="none" strike="noStrike" cap="none" normalizeH="0" baseline="0" dirty="0" smtClean="0">
                        <a:ln>
                          <a:noFill/>
                        </a:ln>
                        <a:solidFill>
                          <a:schemeClr val="tx1"/>
                        </a:solidFill>
                        <a:effectLst/>
                        <a:latin typeface="+mn-lt"/>
                      </a:endParaRPr>
                    </a:p>
                  </a:txBody>
                  <a:tcPr marL="68580" marR="68580" marT="60968" marB="6096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extLst>
                  <a:ext uri="{0D108BD9-81ED-4DB2-BD59-A6C34878D82A}">
                    <a16:rowId xmlns:a16="http://schemas.microsoft.com/office/drawing/2014/main" val="10000"/>
                  </a:ext>
                </a:extLst>
              </a:tr>
              <a:tr h="241015">
                <a:tc>
                  <a:txBody>
                    <a:bodyPr/>
                    <a:lstStyle/>
                    <a:p>
                      <a:pPr marL="0" marR="0" lvl="0" indent="0" algn="ctr" defTabSz="914400" rtl="0" eaLnBrk="0" fontAlgn="base" latinLnBrk="0" hangingPunct="0">
                        <a:lnSpc>
                          <a:spcPct val="100000"/>
                        </a:lnSpc>
                        <a:spcBef>
                          <a:spcPct val="10000"/>
                        </a:spcBef>
                        <a:spcAft>
                          <a:spcPct val="0"/>
                        </a:spcAft>
                        <a:buClrTx/>
                        <a:buSzPct val="100000"/>
                        <a:buFontTx/>
                        <a:buNone/>
                        <a:tabLst/>
                      </a:pPr>
                      <a:r>
                        <a:rPr kumimoji="0" lang="es-ES" sz="10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1</a:t>
                      </a: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solidFill>
                  </a:tcPr>
                </a:tc>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800" b="0" kern="1200" dirty="0" smtClean="0">
                          <a:solidFill>
                            <a:schemeClr val="tx1"/>
                          </a:solidFill>
                          <a:effectLst/>
                          <a:latin typeface="Arial" panose="020B0604020202020204" pitchFamily="34" charset="0"/>
                          <a:ea typeface="+mn-ea"/>
                          <a:cs typeface="Arial" panose="020B0604020202020204" pitchFamily="34" charset="0"/>
                        </a:rPr>
                        <a:t>Lea cuidadosamente cada una de las 10 preguntas siguientes y elija la opción que corresponda a su experiencia.</a:t>
                      </a: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tc hMerge="1">
                  <a:txBody>
                    <a:bodyPr/>
                    <a:lstStyle/>
                    <a:p>
                      <a:pPr marL="0" marR="0" lvl="0" indent="0" algn="ctr" defTabSz="914400" rtl="0" eaLnBrk="0" fontAlgn="base" latinLnBrk="0" hangingPunct="0">
                        <a:lnSpc>
                          <a:spcPct val="90000"/>
                        </a:lnSpc>
                        <a:spcBef>
                          <a:spcPct val="10000"/>
                        </a:spcBef>
                        <a:spcAft>
                          <a:spcPct val="0"/>
                        </a:spcAft>
                        <a:buClrTx/>
                        <a:buSzPct val="100000"/>
                        <a:buFontTx/>
                        <a:buNone/>
                        <a:tabLst/>
                      </a:pPr>
                      <a:endParaRPr kumimoji="0" lang="es-ES" sz="600" b="0" i="0" u="none" strike="noStrike" cap="none" normalizeH="0" baseline="0" dirty="0" smtClean="0">
                        <a:ln>
                          <a:noFill/>
                        </a:ln>
                        <a:solidFill>
                          <a:schemeClr val="tx1"/>
                        </a:solidFill>
                        <a:effectLst/>
                        <a:latin typeface="+mn-lt"/>
                      </a:endParaRPr>
                    </a:p>
                  </a:txBody>
                  <a:tcPr marT="45726" marB="4572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hMerge="1">
                  <a:txBody>
                    <a:bodyPr/>
                    <a:lstStyle/>
                    <a:p>
                      <a:pPr marL="0" marR="0" lvl="0" indent="0" algn="ctr" defTabSz="914400" rtl="0" eaLnBrk="0" fontAlgn="base" latinLnBrk="0" hangingPunct="0">
                        <a:lnSpc>
                          <a:spcPct val="90000"/>
                        </a:lnSpc>
                        <a:spcBef>
                          <a:spcPct val="10000"/>
                        </a:spcBef>
                        <a:spcAft>
                          <a:spcPct val="0"/>
                        </a:spcAft>
                        <a:buClrTx/>
                        <a:buSzPct val="100000"/>
                        <a:buFontTx/>
                        <a:buNone/>
                        <a:tabLst/>
                      </a:pPr>
                      <a:endParaRPr kumimoji="0" lang="es-ES" sz="600" b="0" i="0" u="none" strike="noStrike" cap="none" normalizeH="0" baseline="0" dirty="0" smtClean="0">
                        <a:ln>
                          <a:noFill/>
                        </a:ln>
                        <a:solidFill>
                          <a:schemeClr val="tx1"/>
                        </a:solidFill>
                        <a:effectLst/>
                        <a:latin typeface="+mn-lt"/>
                      </a:endParaRPr>
                    </a:p>
                  </a:txBody>
                  <a:tcPr marT="45726" marB="4572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hMerge="1">
                  <a:txBody>
                    <a:bodyPr/>
                    <a:lstStyle/>
                    <a:p>
                      <a:pPr marL="0" marR="0" lvl="0" indent="0" algn="ctr" defTabSz="914400" rtl="0" eaLnBrk="0" fontAlgn="base" latinLnBrk="0" hangingPunct="0">
                        <a:lnSpc>
                          <a:spcPct val="90000"/>
                        </a:lnSpc>
                        <a:spcBef>
                          <a:spcPct val="10000"/>
                        </a:spcBef>
                        <a:spcAft>
                          <a:spcPct val="0"/>
                        </a:spcAft>
                        <a:buClrTx/>
                        <a:buSzPct val="100000"/>
                        <a:buFontTx/>
                        <a:buNone/>
                        <a:tabLst/>
                      </a:pPr>
                      <a:endParaRPr kumimoji="0" lang="es-ES" sz="600" b="0" i="0" u="none" strike="noStrike" cap="none" normalizeH="0" baseline="0" dirty="0" smtClean="0">
                        <a:ln>
                          <a:noFill/>
                        </a:ln>
                        <a:solidFill>
                          <a:schemeClr val="tx1"/>
                        </a:solidFill>
                        <a:effectLst/>
                        <a:latin typeface="+mn-lt"/>
                      </a:endParaRPr>
                    </a:p>
                  </a:txBody>
                  <a:tcPr marT="45726" marB="4572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262103">
                <a:tc gridSpan="2">
                  <a:txBody>
                    <a:bodyPr/>
                    <a:lstStyle/>
                    <a:p>
                      <a:pPr marL="0" marR="0" lvl="0" indent="0" algn="ctr" defTabSz="914400" rtl="0" eaLnBrk="0" fontAlgn="base" latinLnBrk="0" hangingPunct="0">
                        <a:lnSpc>
                          <a:spcPct val="100000"/>
                        </a:lnSpc>
                        <a:spcBef>
                          <a:spcPct val="10000"/>
                        </a:spcBef>
                        <a:spcAft>
                          <a:spcPct val="0"/>
                        </a:spcAft>
                        <a:buClrTx/>
                        <a:buSzPct val="100000"/>
                        <a:buFontTx/>
                        <a:buNone/>
                        <a:tabLst/>
                      </a:pPr>
                      <a:r>
                        <a:rPr kumimoji="0" lang="es-MX" sz="800" b="1" i="0" u="none" strike="noStrike" cap="none" normalizeH="0" baseline="0" dirty="0" smtClean="0">
                          <a:ln>
                            <a:noFill/>
                          </a:ln>
                          <a:solidFill>
                            <a:schemeClr val="tx1"/>
                          </a:solidFill>
                          <a:effectLst/>
                          <a:latin typeface="+mn-lt"/>
                        </a:rPr>
                        <a:t>PREGUNTAS</a:t>
                      </a:r>
                      <a:endParaRPr kumimoji="0" lang="es-ES" sz="800" b="1" i="0" u="none" strike="noStrike" cap="none" normalizeH="0" baseline="0" dirty="0" smtClean="0">
                        <a:ln>
                          <a:noFill/>
                        </a:ln>
                        <a:solidFill>
                          <a:schemeClr val="tx1"/>
                        </a:solidFill>
                        <a:effectLst/>
                        <a:latin typeface="+mn-lt"/>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a:txBody>
                    <a:bodyPr/>
                    <a:lstStyle/>
                    <a:p>
                      <a:pPr marL="0" marR="0" lvl="0" indent="0" algn="ctr" defTabSz="914400" rtl="0" eaLnBrk="0" fontAlgn="base" latinLnBrk="0" hangingPunct="0">
                        <a:lnSpc>
                          <a:spcPct val="90000"/>
                        </a:lnSpc>
                        <a:spcBef>
                          <a:spcPct val="10000"/>
                        </a:spcBef>
                        <a:spcAft>
                          <a:spcPct val="0"/>
                        </a:spcAft>
                        <a:buClrTx/>
                        <a:buSzPct val="100000"/>
                        <a:buFontTx/>
                        <a:buNone/>
                        <a:tabLst/>
                      </a:pPr>
                      <a:r>
                        <a:rPr kumimoji="0" lang="es-MX" sz="600" b="1" i="0" u="none" strike="noStrike" cap="none" normalizeH="0" baseline="0" dirty="0" smtClean="0">
                          <a:ln>
                            <a:noFill/>
                          </a:ln>
                          <a:solidFill>
                            <a:schemeClr val="tx1"/>
                          </a:solidFill>
                          <a:effectLst/>
                          <a:latin typeface="+mn-lt"/>
                        </a:rPr>
                        <a:t>CASI </a:t>
                      </a:r>
                    </a:p>
                    <a:p>
                      <a:pPr marL="0" marR="0" lvl="0" indent="0" algn="ctr" defTabSz="914400" rtl="0" eaLnBrk="0" fontAlgn="base" latinLnBrk="0" hangingPunct="0">
                        <a:lnSpc>
                          <a:spcPct val="90000"/>
                        </a:lnSpc>
                        <a:spcBef>
                          <a:spcPct val="10000"/>
                        </a:spcBef>
                        <a:spcAft>
                          <a:spcPct val="0"/>
                        </a:spcAft>
                        <a:buClrTx/>
                        <a:buSzPct val="100000"/>
                        <a:buFontTx/>
                        <a:buNone/>
                        <a:tabLst/>
                      </a:pPr>
                      <a:r>
                        <a:rPr kumimoji="0" lang="es-MX" sz="600" b="1" i="0" u="none" strike="noStrike" cap="none" normalizeH="0" baseline="0" dirty="0" smtClean="0">
                          <a:ln>
                            <a:noFill/>
                          </a:ln>
                          <a:solidFill>
                            <a:schemeClr val="tx1"/>
                          </a:solidFill>
                          <a:effectLst/>
                          <a:latin typeface="+mn-lt"/>
                        </a:rPr>
                        <a:t>SIEMPRE</a:t>
                      </a:r>
                      <a:endParaRPr kumimoji="0" lang="es-ES" sz="600" b="1" i="0" u="none" strike="noStrike" cap="none" normalizeH="0" baseline="0" dirty="0" smtClean="0">
                        <a:ln>
                          <a:noFill/>
                        </a:ln>
                        <a:solidFill>
                          <a:schemeClr val="tx1"/>
                        </a:solidFill>
                        <a:effectLst/>
                        <a:latin typeface="+mn-lt"/>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0" fontAlgn="base" latinLnBrk="0" hangingPunct="0">
                        <a:lnSpc>
                          <a:spcPct val="90000"/>
                        </a:lnSpc>
                        <a:spcBef>
                          <a:spcPct val="10000"/>
                        </a:spcBef>
                        <a:spcAft>
                          <a:spcPct val="0"/>
                        </a:spcAft>
                        <a:buClrTx/>
                        <a:buSzPct val="100000"/>
                        <a:buFontTx/>
                        <a:buNone/>
                        <a:tabLst/>
                      </a:pPr>
                      <a:r>
                        <a:rPr kumimoji="0" lang="es-MX" sz="600" b="1" i="0" u="none" strike="noStrike" cap="none" normalizeH="0" baseline="0" dirty="0" smtClean="0">
                          <a:ln>
                            <a:noFill/>
                          </a:ln>
                          <a:solidFill>
                            <a:schemeClr val="tx1"/>
                          </a:solidFill>
                          <a:effectLst/>
                          <a:latin typeface="+mn-lt"/>
                        </a:rPr>
                        <a:t>ALGUNAS</a:t>
                      </a:r>
                    </a:p>
                    <a:p>
                      <a:pPr marL="0" marR="0" lvl="0" indent="0" algn="ctr" defTabSz="914400" rtl="0" eaLnBrk="0" fontAlgn="base" latinLnBrk="0" hangingPunct="0">
                        <a:lnSpc>
                          <a:spcPct val="90000"/>
                        </a:lnSpc>
                        <a:spcBef>
                          <a:spcPct val="10000"/>
                        </a:spcBef>
                        <a:spcAft>
                          <a:spcPct val="0"/>
                        </a:spcAft>
                        <a:buClrTx/>
                        <a:buSzPct val="100000"/>
                        <a:buFontTx/>
                        <a:buNone/>
                        <a:tabLst/>
                      </a:pPr>
                      <a:r>
                        <a:rPr kumimoji="0" lang="es-MX" sz="600" b="1" i="0" u="none" strike="noStrike" cap="none" normalizeH="0" baseline="0" dirty="0" smtClean="0">
                          <a:ln>
                            <a:noFill/>
                          </a:ln>
                          <a:solidFill>
                            <a:schemeClr val="tx1"/>
                          </a:solidFill>
                          <a:effectLst/>
                          <a:latin typeface="+mn-lt"/>
                        </a:rPr>
                        <a:t>VECES</a:t>
                      </a:r>
                      <a:endParaRPr kumimoji="0" lang="es-ES" sz="600" b="1" i="0" u="none" strike="noStrike" cap="none" normalizeH="0" baseline="0" dirty="0" smtClean="0">
                        <a:ln>
                          <a:noFill/>
                        </a:ln>
                        <a:solidFill>
                          <a:schemeClr val="tx1"/>
                        </a:solidFill>
                        <a:effectLst/>
                        <a:latin typeface="+mn-lt"/>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0" fontAlgn="base" latinLnBrk="0" hangingPunct="0">
                        <a:lnSpc>
                          <a:spcPct val="90000"/>
                        </a:lnSpc>
                        <a:spcBef>
                          <a:spcPct val="10000"/>
                        </a:spcBef>
                        <a:spcAft>
                          <a:spcPct val="0"/>
                        </a:spcAft>
                        <a:buClrTx/>
                        <a:buSzPct val="100000"/>
                        <a:buFontTx/>
                        <a:buNone/>
                        <a:tabLst/>
                      </a:pPr>
                      <a:r>
                        <a:rPr kumimoji="0" lang="es-MX" sz="600" b="1" i="0" u="none" strike="noStrike" cap="none" normalizeH="0" baseline="0" dirty="0" smtClean="0">
                          <a:ln>
                            <a:noFill/>
                          </a:ln>
                          <a:solidFill>
                            <a:schemeClr val="tx1"/>
                          </a:solidFill>
                          <a:effectLst/>
                          <a:latin typeface="+mn-lt"/>
                        </a:rPr>
                        <a:t>CASI NUNCA</a:t>
                      </a:r>
                      <a:endParaRPr kumimoji="0" lang="es-ES" sz="600" b="1" i="0" u="none" strike="noStrike" cap="none" normalizeH="0" baseline="0" dirty="0" smtClean="0">
                        <a:ln>
                          <a:noFill/>
                        </a:ln>
                        <a:solidFill>
                          <a:schemeClr val="tx1"/>
                        </a:solidFill>
                        <a:effectLst/>
                        <a:latin typeface="+mn-lt"/>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2"/>
                  </a:ext>
                </a:extLst>
              </a:tr>
              <a:tr h="180000">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MX" sz="75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a:t>
                      </a:r>
                      <a:endParaRPr kumimoji="0" lang="es-ES" sz="75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0" fontAlgn="base" latinLnBrk="0" hangingPunct="0">
                        <a:lnSpc>
                          <a:spcPct val="100000"/>
                        </a:lnSpc>
                        <a:spcBef>
                          <a:spcPct val="30000"/>
                        </a:spcBef>
                        <a:spcAft>
                          <a:spcPct val="0"/>
                        </a:spcAft>
                        <a:buClrTx/>
                        <a:buSzPct val="100000"/>
                        <a:buFontTx/>
                        <a:buNone/>
                        <a:tabLst/>
                      </a:pPr>
                      <a:r>
                        <a:rPr kumimoji="0" lang="es-MX" sz="75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Cuándo expresa sus ideas ¿encuentra con orden y facilidad las palabras que quiere emplear?</a:t>
                      </a:r>
                      <a:endParaRPr kumimoji="0" lang="es-ES" sz="75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30000"/>
                        </a:spcBef>
                        <a:spcAft>
                          <a:spcPct val="0"/>
                        </a:spcAft>
                        <a:buClrTx/>
                        <a:buSzPct val="100000"/>
                        <a:buFontTx/>
                        <a:buNone/>
                        <a:tabLst/>
                      </a:pPr>
                      <a:endParaRPr kumimoji="0" lang="es-ES" sz="75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30000"/>
                        </a:spcBef>
                        <a:spcAft>
                          <a:spcPct val="0"/>
                        </a:spcAft>
                        <a:buClrTx/>
                        <a:buSzPct val="100000"/>
                        <a:buFontTx/>
                        <a:buNone/>
                        <a:tabLst/>
                      </a:pPr>
                      <a:endParaRPr kumimoji="0" lang="es-ES" sz="75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30000"/>
                        </a:spcBef>
                        <a:spcAft>
                          <a:spcPct val="0"/>
                        </a:spcAft>
                        <a:buClrTx/>
                        <a:buSzPct val="100000"/>
                        <a:buFontTx/>
                        <a:buNone/>
                        <a:tabLst/>
                      </a:pPr>
                      <a:endParaRPr kumimoji="0" lang="es-ES" sz="75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r h="180000">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MX" sz="75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a:t>
                      </a:r>
                      <a:endParaRPr kumimoji="0" lang="es-ES" sz="75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0" fontAlgn="base" latinLnBrk="0" hangingPunct="0">
                        <a:lnSpc>
                          <a:spcPct val="100000"/>
                        </a:lnSpc>
                        <a:spcBef>
                          <a:spcPct val="30000"/>
                        </a:spcBef>
                        <a:spcAft>
                          <a:spcPct val="0"/>
                        </a:spcAft>
                        <a:buClrTx/>
                        <a:buSzPct val="100000"/>
                        <a:buFontTx/>
                        <a:buNone/>
                        <a:tabLst/>
                      </a:pPr>
                      <a:r>
                        <a:rPr kumimoji="0" lang="es-ES" sz="75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Cuando sus sentimientos surgen en una conversación ¿le es difícil abrirlos a los demás?</a:t>
                      </a: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30000"/>
                        </a:spcBef>
                        <a:spcAft>
                          <a:spcPct val="0"/>
                        </a:spcAft>
                        <a:buClrTx/>
                        <a:buSzPct val="100000"/>
                        <a:buFontTx/>
                        <a:buNone/>
                        <a:tabLst/>
                      </a:pPr>
                      <a:endParaRPr kumimoji="0" lang="es-ES" sz="75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30000"/>
                        </a:spcBef>
                        <a:spcAft>
                          <a:spcPct val="0"/>
                        </a:spcAft>
                        <a:buClrTx/>
                        <a:buSzPct val="100000"/>
                        <a:buFontTx/>
                        <a:buNone/>
                        <a:tabLst/>
                      </a:pPr>
                      <a:endParaRPr kumimoji="0" lang="es-ES" sz="75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30000"/>
                        </a:spcBef>
                        <a:spcAft>
                          <a:spcPct val="0"/>
                        </a:spcAft>
                        <a:buClrTx/>
                        <a:buSzPct val="100000"/>
                        <a:buFontTx/>
                        <a:buNone/>
                        <a:tabLst/>
                      </a:pPr>
                      <a:endParaRPr kumimoji="0" lang="es-ES" sz="75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4"/>
                  </a:ext>
                </a:extLst>
              </a:tr>
              <a:tr h="180000">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MX" sz="75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a:t>
                      </a:r>
                      <a:endParaRPr kumimoji="0" lang="es-ES" sz="75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0" fontAlgn="base" latinLnBrk="0" hangingPunct="0">
                        <a:lnSpc>
                          <a:spcPct val="100000"/>
                        </a:lnSpc>
                        <a:spcBef>
                          <a:spcPct val="30000"/>
                        </a:spcBef>
                        <a:spcAft>
                          <a:spcPct val="0"/>
                        </a:spcAft>
                        <a:buClrTx/>
                        <a:buSzPct val="100000"/>
                        <a:buFontTx/>
                        <a:buNone/>
                        <a:tabLst/>
                      </a:pPr>
                      <a:r>
                        <a:rPr kumimoji="0" lang="es-ES" sz="75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Cuando habla ¿tiene la sensación de que los demás están escuchando sus puntos de vista con atención?</a:t>
                      </a: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30000"/>
                        </a:spcBef>
                        <a:spcAft>
                          <a:spcPct val="0"/>
                        </a:spcAft>
                        <a:buClrTx/>
                        <a:buSzPct val="100000"/>
                        <a:buFontTx/>
                        <a:buNone/>
                        <a:tabLst/>
                      </a:pPr>
                      <a:endParaRPr kumimoji="0" lang="es-ES" sz="75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30000"/>
                        </a:spcBef>
                        <a:spcAft>
                          <a:spcPct val="0"/>
                        </a:spcAft>
                        <a:buClrTx/>
                        <a:buSzPct val="100000"/>
                        <a:buFontTx/>
                        <a:buNone/>
                        <a:tabLst/>
                      </a:pPr>
                      <a:endParaRPr kumimoji="0" lang="es-ES" sz="75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30000"/>
                        </a:spcBef>
                        <a:spcAft>
                          <a:spcPct val="0"/>
                        </a:spcAft>
                        <a:buClrTx/>
                        <a:buSzPct val="100000"/>
                        <a:buFontTx/>
                        <a:buNone/>
                        <a:tabLst/>
                      </a:pPr>
                      <a:endParaRPr kumimoji="0" lang="es-ES" sz="75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5"/>
                  </a:ext>
                </a:extLst>
              </a:tr>
              <a:tr h="180000">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MX" sz="75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4.-</a:t>
                      </a:r>
                      <a:endParaRPr kumimoji="0" lang="es-ES" sz="75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0" fontAlgn="base" latinLnBrk="0" hangingPunct="0">
                        <a:lnSpc>
                          <a:spcPct val="100000"/>
                        </a:lnSpc>
                        <a:spcBef>
                          <a:spcPct val="30000"/>
                        </a:spcBef>
                        <a:spcAft>
                          <a:spcPct val="0"/>
                        </a:spcAft>
                        <a:buClrTx/>
                        <a:buSzPct val="100000"/>
                        <a:buFontTx/>
                        <a:buNone/>
                        <a:tabLst/>
                      </a:pPr>
                      <a:r>
                        <a:rPr kumimoji="0" lang="es-ES" sz="75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Cuando habla ¿se da cuenta de cómo reaccionan los demás a lo que usted está diciendo?</a:t>
                      </a: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30000"/>
                        </a:spcBef>
                        <a:spcAft>
                          <a:spcPct val="0"/>
                        </a:spcAft>
                        <a:buClrTx/>
                        <a:buSzPct val="100000"/>
                        <a:buFontTx/>
                        <a:buNone/>
                        <a:tabLst/>
                      </a:pPr>
                      <a:endParaRPr kumimoji="0" lang="es-ES" sz="75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30000"/>
                        </a:spcBef>
                        <a:spcAft>
                          <a:spcPct val="0"/>
                        </a:spcAft>
                        <a:buClrTx/>
                        <a:buSzPct val="100000"/>
                        <a:buFontTx/>
                        <a:buNone/>
                        <a:tabLst/>
                      </a:pPr>
                      <a:endParaRPr kumimoji="0" lang="es-ES" sz="75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30000"/>
                        </a:spcBef>
                        <a:spcAft>
                          <a:spcPct val="0"/>
                        </a:spcAft>
                        <a:buClrTx/>
                        <a:buSzPct val="100000"/>
                        <a:buFontTx/>
                        <a:buNone/>
                        <a:tabLst/>
                      </a:pPr>
                      <a:endParaRPr kumimoji="0" lang="es-ES" sz="75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6"/>
                  </a:ext>
                </a:extLst>
              </a:tr>
              <a:tr h="180000">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MX" sz="75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5.-</a:t>
                      </a:r>
                      <a:endParaRPr kumimoji="0" lang="es-ES" sz="75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0" fontAlgn="base" latinLnBrk="0" hangingPunct="0">
                        <a:lnSpc>
                          <a:spcPct val="100000"/>
                        </a:lnSpc>
                        <a:spcBef>
                          <a:spcPct val="30000"/>
                        </a:spcBef>
                        <a:spcAft>
                          <a:spcPct val="0"/>
                        </a:spcAft>
                        <a:buClrTx/>
                        <a:buSzPct val="100000"/>
                        <a:buFontTx/>
                        <a:buNone/>
                        <a:tabLst/>
                      </a:pPr>
                      <a:r>
                        <a:rPr kumimoji="0" lang="es-ES" sz="75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Al expresar sus puntos de vista, ¿usted supone que los demás saben de qué está hablando?</a:t>
                      </a: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30000"/>
                        </a:spcBef>
                        <a:spcAft>
                          <a:spcPct val="0"/>
                        </a:spcAft>
                        <a:buClrTx/>
                        <a:buSzPct val="100000"/>
                        <a:buFontTx/>
                        <a:buNone/>
                        <a:tabLst/>
                      </a:pPr>
                      <a:endParaRPr kumimoji="0" lang="es-ES" sz="75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30000"/>
                        </a:spcBef>
                        <a:spcAft>
                          <a:spcPct val="0"/>
                        </a:spcAft>
                        <a:buClrTx/>
                        <a:buSzPct val="100000"/>
                        <a:buFontTx/>
                        <a:buNone/>
                        <a:tabLst/>
                      </a:pPr>
                      <a:endParaRPr kumimoji="0" lang="es-ES" sz="75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30000"/>
                        </a:spcBef>
                        <a:spcAft>
                          <a:spcPct val="0"/>
                        </a:spcAft>
                        <a:buClrTx/>
                        <a:buSzPct val="100000"/>
                        <a:buFontTx/>
                        <a:buNone/>
                        <a:tabLst/>
                      </a:pPr>
                      <a:endParaRPr kumimoji="0" lang="es-ES" sz="75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7"/>
                  </a:ext>
                </a:extLst>
              </a:tr>
              <a:tr h="180000">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MX" sz="75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6.-</a:t>
                      </a:r>
                      <a:endParaRPr kumimoji="0" lang="es-ES" sz="75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0" fontAlgn="base" latinLnBrk="0" hangingPunct="0">
                        <a:lnSpc>
                          <a:spcPct val="100000"/>
                        </a:lnSpc>
                        <a:spcBef>
                          <a:spcPct val="30000"/>
                        </a:spcBef>
                        <a:spcAft>
                          <a:spcPct val="0"/>
                        </a:spcAft>
                        <a:buClrTx/>
                        <a:buSzPct val="100000"/>
                        <a:buFontTx/>
                        <a:buNone/>
                        <a:tabLst/>
                      </a:pPr>
                      <a:r>
                        <a:rPr kumimoji="0" lang="es-ES" sz="75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¿Siente dificultad para expresar sus ideas cuando sabe que son distintas a las de los demás?</a:t>
                      </a: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30000"/>
                        </a:spcBef>
                        <a:spcAft>
                          <a:spcPct val="0"/>
                        </a:spcAft>
                        <a:buClrTx/>
                        <a:buSzPct val="100000"/>
                        <a:buFontTx/>
                        <a:buNone/>
                        <a:tabLst/>
                      </a:pPr>
                      <a:endParaRPr kumimoji="0" lang="es-ES" sz="75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30000"/>
                        </a:spcBef>
                        <a:spcAft>
                          <a:spcPct val="0"/>
                        </a:spcAft>
                        <a:buClrTx/>
                        <a:buSzPct val="100000"/>
                        <a:buFontTx/>
                        <a:buNone/>
                        <a:tabLst/>
                      </a:pPr>
                      <a:endParaRPr kumimoji="0" lang="es-ES" sz="75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30000"/>
                        </a:spcBef>
                        <a:spcAft>
                          <a:spcPct val="0"/>
                        </a:spcAft>
                        <a:buClrTx/>
                        <a:buSzPct val="100000"/>
                        <a:buFontTx/>
                        <a:buNone/>
                        <a:tabLst/>
                      </a:pPr>
                      <a:endParaRPr kumimoji="0" lang="es-ES" sz="75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8"/>
                  </a:ext>
                </a:extLst>
              </a:tr>
              <a:tr h="180000">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MX" sz="75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7.-</a:t>
                      </a:r>
                      <a:endParaRPr kumimoji="0" lang="es-ES" sz="75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0" fontAlgn="base" latinLnBrk="0" hangingPunct="0">
                        <a:lnSpc>
                          <a:spcPct val="100000"/>
                        </a:lnSpc>
                        <a:spcBef>
                          <a:spcPct val="30000"/>
                        </a:spcBef>
                        <a:spcAft>
                          <a:spcPct val="0"/>
                        </a:spcAft>
                        <a:buClrTx/>
                        <a:buSzPct val="100000"/>
                        <a:buFontTx/>
                        <a:buNone/>
                        <a:tabLst/>
                      </a:pPr>
                      <a:r>
                        <a:rPr kumimoji="0" lang="es-ES" sz="75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¿Sabe cómo influyen su tono de voz, gestos y ademanes en los demás?</a:t>
                      </a: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30000"/>
                        </a:spcBef>
                        <a:spcAft>
                          <a:spcPct val="0"/>
                        </a:spcAft>
                        <a:buClrTx/>
                        <a:buSzPct val="100000"/>
                        <a:buFontTx/>
                        <a:buNone/>
                        <a:tabLst/>
                      </a:pPr>
                      <a:endParaRPr kumimoji="0" lang="es-ES" sz="75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30000"/>
                        </a:spcBef>
                        <a:spcAft>
                          <a:spcPct val="0"/>
                        </a:spcAft>
                        <a:buClrTx/>
                        <a:buSzPct val="100000"/>
                        <a:buFontTx/>
                        <a:buNone/>
                        <a:tabLst/>
                      </a:pPr>
                      <a:endParaRPr kumimoji="0" lang="es-ES" sz="75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30000"/>
                        </a:spcBef>
                        <a:spcAft>
                          <a:spcPct val="0"/>
                        </a:spcAft>
                        <a:buClrTx/>
                        <a:buSzPct val="100000"/>
                        <a:buFontTx/>
                        <a:buNone/>
                        <a:tabLst/>
                      </a:pPr>
                      <a:endParaRPr kumimoji="0" lang="es-ES" sz="75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9"/>
                  </a:ext>
                </a:extLst>
              </a:tr>
              <a:tr h="180000">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MX" sz="75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8.-</a:t>
                      </a:r>
                      <a:endParaRPr kumimoji="0" lang="es-ES" sz="75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0" fontAlgn="base" latinLnBrk="0" hangingPunct="0">
                        <a:lnSpc>
                          <a:spcPct val="100000"/>
                        </a:lnSpc>
                        <a:spcBef>
                          <a:spcPct val="30000"/>
                        </a:spcBef>
                        <a:spcAft>
                          <a:spcPct val="0"/>
                        </a:spcAft>
                        <a:buClrTx/>
                        <a:buSzPct val="100000"/>
                        <a:buFontTx/>
                        <a:buNone/>
                        <a:tabLst/>
                      </a:pPr>
                      <a:r>
                        <a:rPr kumimoji="0" lang="es-ES" sz="75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¿Ayuda a los demás a que comprendan sus ideas y sentimientos aclarando las dudas que puedan tener?</a:t>
                      </a: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30000"/>
                        </a:spcBef>
                        <a:spcAft>
                          <a:spcPct val="0"/>
                        </a:spcAft>
                        <a:buClrTx/>
                        <a:buSzPct val="100000"/>
                        <a:buFontTx/>
                        <a:buNone/>
                        <a:tabLst/>
                      </a:pPr>
                      <a:endParaRPr kumimoji="0" lang="es-ES" sz="75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30000"/>
                        </a:spcBef>
                        <a:spcAft>
                          <a:spcPct val="0"/>
                        </a:spcAft>
                        <a:buClrTx/>
                        <a:buSzPct val="100000"/>
                        <a:buFontTx/>
                        <a:buNone/>
                        <a:tabLst/>
                      </a:pPr>
                      <a:endParaRPr kumimoji="0" lang="es-ES" sz="75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30000"/>
                        </a:spcBef>
                        <a:spcAft>
                          <a:spcPct val="0"/>
                        </a:spcAft>
                        <a:buClrTx/>
                        <a:buSzPct val="100000"/>
                        <a:buFontTx/>
                        <a:buNone/>
                        <a:tabLst/>
                      </a:pPr>
                      <a:endParaRPr kumimoji="0" lang="es-ES" sz="75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0"/>
                  </a:ext>
                </a:extLst>
              </a:tr>
              <a:tr h="180000">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MX" sz="75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9.-</a:t>
                      </a:r>
                      <a:endParaRPr kumimoji="0" lang="es-ES" sz="75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0" fontAlgn="base" latinLnBrk="0" hangingPunct="0">
                        <a:lnSpc>
                          <a:spcPct val="100000"/>
                        </a:lnSpc>
                        <a:spcBef>
                          <a:spcPct val="30000"/>
                        </a:spcBef>
                        <a:spcAft>
                          <a:spcPct val="0"/>
                        </a:spcAft>
                        <a:buClrTx/>
                        <a:buSzPct val="100000"/>
                        <a:buFontTx/>
                        <a:buNone/>
                        <a:tabLst/>
                      </a:pPr>
                      <a:r>
                        <a:rPr kumimoji="0" lang="es-ES" sz="75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¿Solicita a los demás que le manifiesten lo que piensan y sienten acerca de lo que usted dijo?</a:t>
                      </a: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30000"/>
                        </a:spcBef>
                        <a:spcAft>
                          <a:spcPct val="0"/>
                        </a:spcAft>
                        <a:buClrTx/>
                        <a:buSzPct val="100000"/>
                        <a:buFontTx/>
                        <a:buNone/>
                        <a:tabLst/>
                      </a:pPr>
                      <a:endParaRPr kumimoji="0" lang="es-ES" sz="75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30000"/>
                        </a:spcBef>
                        <a:spcAft>
                          <a:spcPct val="0"/>
                        </a:spcAft>
                        <a:buClrTx/>
                        <a:buSzPct val="100000"/>
                        <a:buFontTx/>
                        <a:buNone/>
                        <a:tabLst/>
                      </a:pPr>
                      <a:endParaRPr kumimoji="0" lang="es-ES" sz="75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30000"/>
                        </a:spcBef>
                        <a:spcAft>
                          <a:spcPct val="0"/>
                        </a:spcAft>
                        <a:buClrTx/>
                        <a:buSzPct val="100000"/>
                        <a:buFontTx/>
                        <a:buNone/>
                        <a:tabLst/>
                      </a:pPr>
                      <a:endParaRPr kumimoji="0" lang="es-ES" sz="75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1"/>
                  </a:ext>
                </a:extLst>
              </a:tr>
              <a:tr h="180000">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MX" sz="75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a:t>
                      </a:r>
                      <a:endParaRPr kumimoji="0" lang="es-ES" sz="75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0" fontAlgn="base" latinLnBrk="0" hangingPunct="0">
                        <a:lnSpc>
                          <a:spcPct val="100000"/>
                        </a:lnSpc>
                        <a:spcBef>
                          <a:spcPct val="30000"/>
                        </a:spcBef>
                        <a:spcAft>
                          <a:spcPct val="0"/>
                        </a:spcAft>
                        <a:buClrTx/>
                        <a:buSzPct val="100000"/>
                        <a:buFontTx/>
                        <a:buNone/>
                        <a:tabLst/>
                      </a:pPr>
                      <a:r>
                        <a:rPr kumimoji="0" lang="es-ES" sz="75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Tiene la sensación de que habla más que los demás durante las conversaciones?</a:t>
                      </a: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30000"/>
                        </a:spcBef>
                        <a:spcAft>
                          <a:spcPct val="0"/>
                        </a:spcAft>
                        <a:buClrTx/>
                        <a:buSzPct val="100000"/>
                        <a:buFontTx/>
                        <a:buNone/>
                        <a:tabLst/>
                      </a:pPr>
                      <a:endParaRPr kumimoji="0" lang="es-ES" sz="75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30000"/>
                        </a:spcBef>
                        <a:spcAft>
                          <a:spcPct val="0"/>
                        </a:spcAft>
                        <a:buClrTx/>
                        <a:buSzPct val="100000"/>
                        <a:buFontTx/>
                        <a:buNone/>
                        <a:tabLst/>
                      </a:pPr>
                      <a:endParaRPr kumimoji="0" lang="es-ES" sz="75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30000"/>
                        </a:spcBef>
                        <a:spcAft>
                          <a:spcPct val="0"/>
                        </a:spcAft>
                        <a:buClrTx/>
                        <a:buSzPct val="100000"/>
                        <a:buFontTx/>
                        <a:buNone/>
                        <a:tabLst/>
                      </a:pPr>
                      <a:endParaRPr kumimoji="0" lang="es-ES" sz="75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6" marB="45726"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2"/>
                  </a:ext>
                </a:extLst>
              </a:tr>
            </a:tbl>
          </a:graphicData>
        </a:graphic>
      </p:graphicFrame>
      <p:sp>
        <p:nvSpPr>
          <p:cNvPr id="29776" name="6 Marcador de número de diapositiva"/>
          <p:cNvSpPr>
            <a:spLocks noGrp="1"/>
          </p:cNvSpPr>
          <p:nvPr>
            <p:ph type="sldNum" sz="quarter" idx="429496729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1400" b="1">
                <a:solidFill>
                  <a:schemeClr val="tx1"/>
                </a:solidFill>
                <a:latin typeface="Arial" charset="0"/>
              </a:defRPr>
            </a:lvl1pPr>
            <a:lvl2pPr marL="742950" indent="-285750" algn="ctr" eaLnBrk="0" hangingPunct="0">
              <a:defRPr sz="1400" b="1">
                <a:solidFill>
                  <a:schemeClr val="tx1"/>
                </a:solidFill>
                <a:latin typeface="Arial" charset="0"/>
              </a:defRPr>
            </a:lvl2pPr>
            <a:lvl3pPr marL="1143000" indent="-228600" algn="ctr" eaLnBrk="0" hangingPunct="0">
              <a:defRPr sz="1400" b="1">
                <a:solidFill>
                  <a:schemeClr val="tx1"/>
                </a:solidFill>
                <a:latin typeface="Arial" charset="0"/>
              </a:defRPr>
            </a:lvl3pPr>
            <a:lvl4pPr marL="1600200" indent="-228600" algn="ctr" eaLnBrk="0" hangingPunct="0">
              <a:defRPr sz="1400" b="1">
                <a:solidFill>
                  <a:schemeClr val="tx1"/>
                </a:solidFill>
                <a:latin typeface="Arial" charset="0"/>
              </a:defRPr>
            </a:lvl4pPr>
            <a:lvl5pPr marL="2057400" indent="-228600" algn="ctr" eaLnBrk="0" hangingPunct="0">
              <a:defRPr sz="1400" b="1">
                <a:solidFill>
                  <a:schemeClr val="tx1"/>
                </a:solidFill>
                <a:latin typeface="Arial" charset="0"/>
              </a:defRPr>
            </a:lvl5pPr>
            <a:lvl6pPr marL="2514600" indent="-228600" algn="ctr" eaLnBrk="0" fontAlgn="base" hangingPunct="0">
              <a:spcBef>
                <a:spcPct val="0"/>
              </a:spcBef>
              <a:spcAft>
                <a:spcPct val="0"/>
              </a:spcAft>
              <a:defRPr sz="1400" b="1">
                <a:solidFill>
                  <a:schemeClr val="tx1"/>
                </a:solidFill>
                <a:latin typeface="Arial" charset="0"/>
              </a:defRPr>
            </a:lvl6pPr>
            <a:lvl7pPr marL="2971800" indent="-228600" algn="ctr" eaLnBrk="0" fontAlgn="base" hangingPunct="0">
              <a:spcBef>
                <a:spcPct val="0"/>
              </a:spcBef>
              <a:spcAft>
                <a:spcPct val="0"/>
              </a:spcAft>
              <a:defRPr sz="1400" b="1">
                <a:solidFill>
                  <a:schemeClr val="tx1"/>
                </a:solidFill>
                <a:latin typeface="Arial" charset="0"/>
              </a:defRPr>
            </a:lvl7pPr>
            <a:lvl8pPr marL="3429000" indent="-228600" algn="ctr" eaLnBrk="0" fontAlgn="base" hangingPunct="0">
              <a:spcBef>
                <a:spcPct val="0"/>
              </a:spcBef>
              <a:spcAft>
                <a:spcPct val="0"/>
              </a:spcAft>
              <a:defRPr sz="1400" b="1">
                <a:solidFill>
                  <a:schemeClr val="tx1"/>
                </a:solidFill>
                <a:latin typeface="Arial" charset="0"/>
              </a:defRPr>
            </a:lvl8pPr>
            <a:lvl9pPr marL="3886200" indent="-228600" algn="ctr" eaLnBrk="0" fontAlgn="base" hangingPunct="0">
              <a:spcBef>
                <a:spcPct val="0"/>
              </a:spcBef>
              <a:spcAft>
                <a:spcPct val="0"/>
              </a:spcAft>
              <a:defRPr sz="1400" b="1">
                <a:solidFill>
                  <a:schemeClr val="tx1"/>
                </a:solidFill>
                <a:latin typeface="Arial" charset="0"/>
              </a:defRPr>
            </a:lvl9pPr>
          </a:lstStyle>
          <a:p>
            <a:pPr algn="r" eaLnBrk="1" hangingPunct="1">
              <a:defRPr/>
            </a:pPr>
            <a:fld id="{E4CD2717-C8AE-4040-8F71-29069D39D827}" type="slidenum">
              <a:rPr lang="es-ES" sz="700" b="0" smtClean="0"/>
              <a:pPr algn="r" eaLnBrk="1" hangingPunct="1">
                <a:defRPr/>
              </a:pPr>
              <a:t>2</a:t>
            </a:fld>
            <a:endParaRPr lang="es-ES" sz="700" b="0" dirty="0" smtClean="0"/>
          </a:p>
        </p:txBody>
      </p:sp>
      <p:graphicFrame>
        <p:nvGraphicFramePr>
          <p:cNvPr id="4" name="Group 3"/>
          <p:cNvGraphicFramePr>
            <a:graphicFrameLocks noGrp="1"/>
          </p:cNvGraphicFramePr>
          <p:nvPr>
            <p:extLst/>
          </p:nvPr>
        </p:nvGraphicFramePr>
        <p:xfrm>
          <a:off x="971600" y="3781911"/>
          <a:ext cx="7200801" cy="2704549"/>
        </p:xfrm>
        <a:graphic>
          <a:graphicData uri="http://schemas.openxmlformats.org/drawingml/2006/table">
            <a:tbl>
              <a:tblPr/>
              <a:tblGrid>
                <a:gridCol w="743012">
                  <a:extLst>
                    <a:ext uri="{9D8B030D-6E8A-4147-A177-3AD203B41FA5}">
                      <a16:colId xmlns:a16="http://schemas.microsoft.com/office/drawing/2014/main" val="20000"/>
                    </a:ext>
                  </a:extLst>
                </a:gridCol>
                <a:gridCol w="1188776">
                  <a:extLst>
                    <a:ext uri="{9D8B030D-6E8A-4147-A177-3AD203B41FA5}">
                      <a16:colId xmlns:a16="http://schemas.microsoft.com/office/drawing/2014/main" val="20001"/>
                    </a:ext>
                  </a:extLst>
                </a:gridCol>
                <a:gridCol w="1188776">
                  <a:extLst>
                    <a:ext uri="{9D8B030D-6E8A-4147-A177-3AD203B41FA5}">
                      <a16:colId xmlns:a16="http://schemas.microsoft.com/office/drawing/2014/main" val="20002"/>
                    </a:ext>
                  </a:extLst>
                </a:gridCol>
                <a:gridCol w="1188776">
                  <a:extLst>
                    <a:ext uri="{9D8B030D-6E8A-4147-A177-3AD203B41FA5}">
                      <a16:colId xmlns:a16="http://schemas.microsoft.com/office/drawing/2014/main" val="20003"/>
                    </a:ext>
                  </a:extLst>
                </a:gridCol>
                <a:gridCol w="995518">
                  <a:extLst>
                    <a:ext uri="{9D8B030D-6E8A-4147-A177-3AD203B41FA5}">
                      <a16:colId xmlns:a16="http://schemas.microsoft.com/office/drawing/2014/main" val="20004"/>
                    </a:ext>
                  </a:extLst>
                </a:gridCol>
                <a:gridCol w="1895943">
                  <a:extLst>
                    <a:ext uri="{9D8B030D-6E8A-4147-A177-3AD203B41FA5}">
                      <a16:colId xmlns:a16="http://schemas.microsoft.com/office/drawing/2014/main" val="20005"/>
                    </a:ext>
                  </a:extLst>
                </a:gridCol>
              </a:tblGrid>
              <a:tr h="311629">
                <a:tc rowSpan="2">
                  <a:txBody>
                    <a:bodyPr/>
                    <a:lstStyle/>
                    <a:p>
                      <a:pPr marL="0" indent="0" algn="ctr">
                        <a:lnSpc>
                          <a:spcPct val="100000"/>
                        </a:lnSpc>
                        <a:spcBef>
                          <a:spcPts val="0"/>
                        </a:spcBef>
                        <a:spcAft>
                          <a:spcPts val="0"/>
                        </a:spcAft>
                      </a:pPr>
                      <a:r>
                        <a:rPr kumimoji="0" lang="es-ES" sz="105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2</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solidFill>
                  </a:tcPr>
                </a:tc>
                <a:tc gridSpan="5">
                  <a:txBody>
                    <a:bodyPr/>
                    <a:lstStyle/>
                    <a:p>
                      <a:pPr marL="0" indent="0" algn="just">
                        <a:lnSpc>
                          <a:spcPct val="100000"/>
                        </a:lnSpc>
                        <a:spcBef>
                          <a:spcPts val="0"/>
                        </a:spcBef>
                        <a:spcAft>
                          <a:spcPts val="0"/>
                        </a:spcAft>
                      </a:pPr>
                      <a:r>
                        <a:rPr lang="es-ES" sz="700" b="0" kern="1200" dirty="0" smtClean="0">
                          <a:solidFill>
                            <a:schemeClr val="tx1"/>
                          </a:solidFill>
                          <a:effectLst/>
                          <a:latin typeface="Arial" panose="020B0604020202020204" pitchFamily="34" charset="0"/>
                          <a:ea typeface="+mn-ea"/>
                          <a:cs typeface="Arial" panose="020B0604020202020204" pitchFamily="34" charset="0"/>
                        </a:rPr>
                        <a:t>Busque la puntuación que corresponde a cada respuesta y enciérrela con un círculo,</a:t>
                      </a:r>
                      <a:r>
                        <a:rPr lang="es-ES" sz="700" b="0" kern="1200" baseline="0" dirty="0" smtClean="0">
                          <a:solidFill>
                            <a:schemeClr val="tx1"/>
                          </a:solidFill>
                          <a:effectLst/>
                          <a:latin typeface="Arial" panose="020B0604020202020204" pitchFamily="34" charset="0"/>
                          <a:ea typeface="+mn-ea"/>
                          <a:cs typeface="Arial" panose="020B0604020202020204" pitchFamily="34" charset="0"/>
                        </a:rPr>
                        <a:t> </a:t>
                      </a:r>
                      <a:r>
                        <a:rPr lang="es-ES" sz="700" b="0" i="0" kern="1200" baseline="0" dirty="0" smtClean="0">
                          <a:solidFill>
                            <a:schemeClr val="tx1"/>
                          </a:solidFill>
                          <a:effectLst/>
                          <a:latin typeface="Arial" panose="020B0604020202020204" pitchFamily="34" charset="0"/>
                          <a:ea typeface="+mn-ea"/>
                          <a:cs typeface="Arial" panose="020B0604020202020204" pitchFamily="34" charset="0"/>
                        </a:rPr>
                        <a:t>En el renglón de  Suma, anote el resultado de sumar  las cantidades circuladas. Finalmente en le cuadro de TOTAL, anote la suma de las tres columnas.</a:t>
                      </a:r>
                      <a:endPar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tc hMerge="1">
                  <a:txBody>
                    <a:bodyPr/>
                    <a:lstStyle/>
                    <a:p>
                      <a:pPr marL="0" marR="0" lvl="0" indent="0" algn="ctr" defTabSz="914400" rtl="0" eaLnBrk="0" fontAlgn="base" latinLnBrk="0" hangingPunct="0">
                        <a:lnSpc>
                          <a:spcPct val="90000"/>
                        </a:lnSpc>
                        <a:spcBef>
                          <a:spcPct val="0"/>
                        </a:spcBef>
                        <a:spcAft>
                          <a:spcPct val="0"/>
                        </a:spcAft>
                        <a:buClrTx/>
                        <a:buSzPct val="100000"/>
                        <a:buFontTx/>
                        <a:buNone/>
                        <a:tabLst/>
                      </a:pPr>
                      <a:endParaRPr kumimoji="0" lang="es-ES" sz="1100" b="1" i="0" u="none" strike="noStrike" cap="none" normalizeH="0" baseline="0" dirty="0" smtClean="0">
                        <a:ln>
                          <a:noFill/>
                        </a:ln>
                        <a:solidFill>
                          <a:schemeClr val="tx1"/>
                        </a:solidFill>
                        <a:effectLst/>
                        <a:latin typeface="+mn-lt"/>
                      </a:endParaRPr>
                    </a:p>
                  </a:txBody>
                  <a:tcPr marL="68580" marR="68580" marT="60973" marB="60973"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hMerge="1">
                  <a:txBody>
                    <a:bodyPr/>
                    <a:lstStyle/>
                    <a:p>
                      <a:pPr marL="0" marR="0" lvl="0" indent="0" algn="ctr" defTabSz="914400" rtl="0" eaLnBrk="0" fontAlgn="base" latinLnBrk="0" hangingPunct="0">
                        <a:lnSpc>
                          <a:spcPct val="90000"/>
                        </a:lnSpc>
                        <a:spcBef>
                          <a:spcPct val="0"/>
                        </a:spcBef>
                        <a:spcAft>
                          <a:spcPct val="0"/>
                        </a:spcAft>
                        <a:buClrTx/>
                        <a:buSzPct val="100000"/>
                        <a:buFontTx/>
                        <a:buNone/>
                        <a:tabLst/>
                      </a:pPr>
                      <a:endParaRPr kumimoji="0" lang="es-ES" sz="1100" b="1" i="0" u="none" strike="noStrike" cap="none" normalizeH="0" baseline="0" dirty="0" smtClean="0">
                        <a:ln>
                          <a:noFill/>
                        </a:ln>
                        <a:solidFill>
                          <a:schemeClr val="tx1"/>
                        </a:solidFill>
                        <a:effectLst/>
                        <a:latin typeface="+mn-lt"/>
                      </a:endParaRPr>
                    </a:p>
                  </a:txBody>
                  <a:tcPr marL="68580" marR="68580" marT="60973" marB="60973"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hMerge="1">
                  <a:txBody>
                    <a:bodyPr/>
                    <a:lstStyle/>
                    <a:p>
                      <a:pPr marL="0" marR="0" lvl="0" indent="0" algn="ctr" defTabSz="914400" rtl="0" eaLnBrk="0" fontAlgn="base" latinLnBrk="0" hangingPunct="0">
                        <a:lnSpc>
                          <a:spcPct val="90000"/>
                        </a:lnSpc>
                        <a:spcBef>
                          <a:spcPct val="0"/>
                        </a:spcBef>
                        <a:spcAft>
                          <a:spcPct val="0"/>
                        </a:spcAft>
                        <a:buClrTx/>
                        <a:buSzPct val="100000"/>
                        <a:buFontTx/>
                        <a:buNone/>
                        <a:tabLst/>
                      </a:pPr>
                      <a:endParaRPr kumimoji="0" lang="es-ES" sz="1100" b="1" i="0" u="none" strike="noStrike" cap="none" normalizeH="0" baseline="0" dirty="0" smtClean="0">
                        <a:ln>
                          <a:noFill/>
                        </a:ln>
                        <a:solidFill>
                          <a:schemeClr val="tx1"/>
                        </a:solidFill>
                        <a:effectLst/>
                        <a:latin typeface="+mn-lt"/>
                      </a:endParaRPr>
                    </a:p>
                  </a:txBody>
                  <a:tcPr marL="68580" marR="68580" marT="60973" marB="60973"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hMerge="1">
                  <a:txBody>
                    <a:bodyPr/>
                    <a:lstStyle/>
                    <a:p>
                      <a:endParaRPr lang="es-MX"/>
                    </a:p>
                  </a:txBody>
                  <a:tcPr/>
                </a:tc>
                <a:extLst>
                  <a:ext uri="{0D108BD9-81ED-4DB2-BD59-A6C34878D82A}">
                    <a16:rowId xmlns:a16="http://schemas.microsoft.com/office/drawing/2014/main" val="10000"/>
                  </a:ext>
                </a:extLst>
              </a:tr>
              <a:tr h="197567">
                <a:tc vMerge="1">
                  <a:txBody>
                    <a:bodyPr/>
                    <a:lstStyle/>
                    <a:p>
                      <a:pPr marL="0" marR="0" lvl="0" indent="0" algn="just" defTabSz="914400" rtl="0" eaLnBrk="0" fontAlgn="base" latinLnBrk="0" hangingPunct="0">
                        <a:lnSpc>
                          <a:spcPct val="100000"/>
                        </a:lnSpc>
                        <a:spcBef>
                          <a:spcPts val="0"/>
                        </a:spcBef>
                        <a:spcAft>
                          <a:spcPts val="0"/>
                        </a:spcAft>
                        <a:buClrTx/>
                        <a:buSzPct val="100000"/>
                        <a:buFontTx/>
                        <a:buNone/>
                        <a:tabLst/>
                      </a:pPr>
                      <a:endPar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B</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tc gridSpan="2">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FACTORES</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n-US"/>
                    </a:p>
                  </a:txBody>
                  <a:tcPr/>
                </a:tc>
                <a:extLst>
                  <a:ext uri="{0D108BD9-81ED-4DB2-BD59-A6C34878D82A}">
                    <a16:rowId xmlns:a16="http://schemas.microsoft.com/office/drawing/2014/main" val="10001"/>
                  </a:ext>
                </a:extLst>
              </a:tr>
              <a:tr h="180000">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gridSpan="2">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Orden y expresión de ideas</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n-US"/>
                    </a:p>
                  </a:txBody>
                  <a:tcPr/>
                </a:tc>
                <a:extLst>
                  <a:ext uri="{0D108BD9-81ED-4DB2-BD59-A6C34878D82A}">
                    <a16:rowId xmlns:a16="http://schemas.microsoft.com/office/drawing/2014/main" val="10002"/>
                  </a:ext>
                </a:extLst>
              </a:tr>
              <a:tr h="197567">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gridSpan="2">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Expresión de sentimientos</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n-US"/>
                    </a:p>
                  </a:txBody>
                  <a:tcPr/>
                </a:tc>
                <a:extLst>
                  <a:ext uri="{0D108BD9-81ED-4DB2-BD59-A6C34878D82A}">
                    <a16:rowId xmlns:a16="http://schemas.microsoft.com/office/drawing/2014/main" val="10003"/>
                  </a:ext>
                </a:extLst>
              </a:tr>
              <a:tr h="197567">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gridSpan="2">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Despertar el interés</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n-US"/>
                    </a:p>
                  </a:txBody>
                  <a:tcPr/>
                </a:tc>
                <a:extLst>
                  <a:ext uri="{0D108BD9-81ED-4DB2-BD59-A6C34878D82A}">
                    <a16:rowId xmlns:a16="http://schemas.microsoft.com/office/drawing/2014/main" val="10004"/>
                  </a:ext>
                </a:extLst>
              </a:tr>
              <a:tr h="197567">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4.</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gridSpan="2">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Percibir las reacciones</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n-US"/>
                    </a:p>
                  </a:txBody>
                  <a:tcPr/>
                </a:tc>
                <a:extLst>
                  <a:ext uri="{0D108BD9-81ED-4DB2-BD59-A6C34878D82A}">
                    <a16:rowId xmlns:a16="http://schemas.microsoft.com/office/drawing/2014/main" val="10005"/>
                  </a:ext>
                </a:extLst>
              </a:tr>
              <a:tr h="197567">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5.</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gridSpan="2">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Claridad de tema</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n-US"/>
                    </a:p>
                  </a:txBody>
                  <a:tcPr/>
                </a:tc>
                <a:extLst>
                  <a:ext uri="{0D108BD9-81ED-4DB2-BD59-A6C34878D82A}">
                    <a16:rowId xmlns:a16="http://schemas.microsoft.com/office/drawing/2014/main" val="10006"/>
                  </a:ext>
                </a:extLst>
              </a:tr>
              <a:tr h="197567">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6.</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gridSpan="2">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Manejo de diferentes opiniones</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n-US"/>
                    </a:p>
                  </a:txBody>
                  <a:tcPr/>
                </a:tc>
                <a:extLst>
                  <a:ext uri="{0D108BD9-81ED-4DB2-BD59-A6C34878D82A}">
                    <a16:rowId xmlns:a16="http://schemas.microsoft.com/office/drawing/2014/main" val="10007"/>
                  </a:ext>
                </a:extLst>
              </a:tr>
              <a:tr h="197567">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7.</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gridSpan="2">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Formas de expresión</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n-US"/>
                    </a:p>
                  </a:txBody>
                  <a:tcPr/>
                </a:tc>
                <a:extLst>
                  <a:ext uri="{0D108BD9-81ED-4DB2-BD59-A6C34878D82A}">
                    <a16:rowId xmlns:a16="http://schemas.microsoft.com/office/drawing/2014/main" val="10008"/>
                  </a:ext>
                </a:extLst>
              </a:tr>
              <a:tr h="197567">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8.</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gridSpan="2">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Aclaración de dudas</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n-US"/>
                    </a:p>
                  </a:txBody>
                  <a:tcPr/>
                </a:tc>
                <a:extLst>
                  <a:ext uri="{0D108BD9-81ED-4DB2-BD59-A6C34878D82A}">
                    <a16:rowId xmlns:a16="http://schemas.microsoft.com/office/drawing/2014/main" val="10009"/>
                  </a:ext>
                </a:extLst>
              </a:tr>
              <a:tr h="197567">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9.</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gridSpan="2">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Solicitud de retroalimentación</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n-US"/>
                    </a:p>
                  </a:txBody>
                  <a:tcPr/>
                </a:tc>
                <a:extLst>
                  <a:ext uri="{0D108BD9-81ED-4DB2-BD59-A6C34878D82A}">
                    <a16:rowId xmlns:a16="http://schemas.microsoft.com/office/drawing/2014/main" val="10010"/>
                  </a:ext>
                </a:extLst>
              </a:tr>
              <a:tr h="197567">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gridSpan="2">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Equilibrio de la interacción</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n-US"/>
                    </a:p>
                  </a:txBody>
                  <a:tcPr/>
                </a:tc>
                <a:extLst>
                  <a:ext uri="{0D108BD9-81ED-4DB2-BD59-A6C34878D82A}">
                    <a16:rowId xmlns:a16="http://schemas.microsoft.com/office/drawing/2014/main" val="10011"/>
                  </a:ext>
                </a:extLst>
              </a:tr>
              <a:tr h="197567">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SUMA</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endPar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60000"/>
                        <a:lumOff val="40000"/>
                      </a:schemeClr>
                    </a:solidFill>
                  </a:tcPr>
                </a:tc>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endPar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60000"/>
                        <a:lumOff val="40000"/>
                      </a:schemeClr>
                    </a:solidFill>
                  </a:tcPr>
                </a:tc>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endPar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60000"/>
                        <a:lumOff val="40000"/>
                      </a:schemeClr>
                    </a:solidFill>
                  </a:tcPr>
                </a:tc>
                <a:tc>
                  <a:txBody>
                    <a:bodyPr/>
                    <a:lstStyle/>
                    <a:p>
                      <a:pPr marL="0" marR="0" lvl="0" indent="0" algn="just" defTabSz="914400" rtl="0" eaLnBrk="0" fontAlgn="base" latinLnBrk="0" hangingPunct="0">
                        <a:lnSpc>
                          <a:spcPct val="100000"/>
                        </a:lnSpc>
                        <a:spcBef>
                          <a:spcPts val="0"/>
                        </a:spcBef>
                        <a:spcAft>
                          <a:spcPts val="0"/>
                        </a:spcAft>
                        <a:buClrTx/>
                        <a:buSzPct val="100000"/>
                        <a:buFontTx/>
                        <a:buNone/>
                        <a:tabLst/>
                      </a:pPr>
                      <a:r>
                        <a:rPr kumimoji="0" lang="es-ES" sz="700" b="1" i="0" u="none" strike="noStrike" cap="none" normalizeH="0" baseline="0" dirty="0" smtClean="0">
                          <a:ln>
                            <a:noFill/>
                          </a:ln>
                          <a:solidFill>
                            <a:schemeClr val="tx1"/>
                          </a:solidFill>
                          <a:effectLst/>
                          <a:latin typeface="Agency FB" panose="020B0503020202020204" pitchFamily="34" charset="0"/>
                        </a:rPr>
                        <a:t>=</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pPr>
                      <a:r>
                        <a:rPr kumimoji="0" lang="es-ES" sz="800" b="1" i="0" u="none" strike="noStrike" cap="none" normalizeH="0" baseline="0" dirty="0" smtClean="0">
                          <a:ln>
                            <a:noFill/>
                          </a:ln>
                          <a:solidFill>
                            <a:schemeClr val="tx1"/>
                          </a:solidFill>
                          <a:effectLst/>
                          <a:latin typeface="Agency FB" panose="020B0503020202020204" pitchFamily="34" charset="0"/>
                        </a:rPr>
                        <a:t> TOTAL</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12"/>
                  </a:ext>
                </a:extLst>
              </a:tr>
            </a:tbl>
          </a:graphicData>
        </a:graphic>
      </p:graphicFrame>
      <p:sp>
        <p:nvSpPr>
          <p:cNvPr id="6" name="Rectángulo 5"/>
          <p:cNvSpPr/>
          <p:nvPr/>
        </p:nvSpPr>
        <p:spPr>
          <a:xfrm>
            <a:off x="683568" y="44624"/>
            <a:ext cx="7704856" cy="6552000"/>
          </a:xfrm>
          <a:prstGeom prst="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aphicFrame>
        <p:nvGraphicFramePr>
          <p:cNvPr id="8" name="2 Tabla"/>
          <p:cNvGraphicFramePr>
            <a:graphicFrameLocks noGrp="1"/>
          </p:cNvGraphicFramePr>
          <p:nvPr>
            <p:extLst/>
          </p:nvPr>
        </p:nvGraphicFramePr>
        <p:xfrm>
          <a:off x="971600" y="156758"/>
          <a:ext cx="7225129" cy="407162"/>
        </p:xfrm>
        <a:graphic>
          <a:graphicData uri="http://schemas.openxmlformats.org/drawingml/2006/table">
            <a:tbl>
              <a:tblPr/>
              <a:tblGrid>
                <a:gridCol w="761367">
                  <a:extLst>
                    <a:ext uri="{9D8B030D-6E8A-4147-A177-3AD203B41FA5}">
                      <a16:colId xmlns:a16="http://schemas.microsoft.com/office/drawing/2014/main" val="20000"/>
                    </a:ext>
                  </a:extLst>
                </a:gridCol>
                <a:gridCol w="2700000">
                  <a:extLst>
                    <a:ext uri="{9D8B030D-6E8A-4147-A177-3AD203B41FA5}">
                      <a16:colId xmlns:a16="http://schemas.microsoft.com/office/drawing/2014/main" val="20001"/>
                    </a:ext>
                  </a:extLst>
                </a:gridCol>
                <a:gridCol w="632226">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gridCol w="792088">
                  <a:extLst>
                    <a:ext uri="{9D8B030D-6E8A-4147-A177-3AD203B41FA5}">
                      <a16:colId xmlns:a16="http://schemas.microsoft.com/office/drawing/2014/main" val="20005"/>
                    </a:ext>
                  </a:extLst>
                </a:gridCol>
                <a:gridCol w="504056">
                  <a:extLst>
                    <a:ext uri="{9D8B030D-6E8A-4147-A177-3AD203B41FA5}">
                      <a16:colId xmlns:a16="http://schemas.microsoft.com/office/drawing/2014/main" val="20007"/>
                    </a:ext>
                  </a:extLst>
                </a:gridCol>
                <a:gridCol w="216024">
                  <a:extLst>
                    <a:ext uri="{9D8B030D-6E8A-4147-A177-3AD203B41FA5}">
                      <a16:colId xmlns:a16="http://schemas.microsoft.com/office/drawing/2014/main" val="20008"/>
                    </a:ext>
                  </a:extLst>
                </a:gridCol>
                <a:gridCol w="400821">
                  <a:extLst>
                    <a:ext uri="{9D8B030D-6E8A-4147-A177-3AD203B41FA5}">
                      <a16:colId xmlns:a16="http://schemas.microsoft.com/office/drawing/2014/main" val="3157928155"/>
                    </a:ext>
                  </a:extLst>
                </a:gridCol>
                <a:gridCol w="282443">
                  <a:extLst>
                    <a:ext uri="{9D8B030D-6E8A-4147-A177-3AD203B41FA5}">
                      <a16:colId xmlns:a16="http://schemas.microsoft.com/office/drawing/2014/main" val="1722002891"/>
                    </a:ext>
                  </a:extLst>
                </a:gridCol>
              </a:tblGrid>
              <a:tr h="180000">
                <a:tc gridSpan="3">
                  <a:txBody>
                    <a:bodyPr/>
                    <a:lstStyle/>
                    <a:p>
                      <a:pPr algn="ctr" rtl="0" eaLnBrk="1" fontAlgn="ctr" latinLnBrk="0" hangingPunct="1"/>
                      <a:r>
                        <a:rPr lang="es-MX" sz="800" b="1" i="0" kern="1200" baseline="0" dirty="0" smtClean="0">
                          <a:solidFill>
                            <a:schemeClr val="tx1"/>
                          </a:solidFill>
                          <a:effectLst/>
                          <a:latin typeface="+mn-lt"/>
                          <a:ea typeface="+mn-ea"/>
                          <a:cs typeface="+mn-cs"/>
                        </a:rPr>
                        <a:t>TGE -2021 – 2022. MÓDULO III.   TÉCNICAS DE NEGOCIACIÓN Y DESARROLLO PROFESIONAL</a:t>
                      </a:r>
                      <a:endParaRPr lang="es-MX" sz="800" dirty="0">
                        <a:effectLst/>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FECHA DE ENVÍ0</a:t>
                      </a:r>
                      <a:endParaRPr lang="es-MX" sz="700" b="0"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s-MX" sz="700" dirty="0">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panose="020B0604020202020204" pitchFamily="34" charset="0"/>
                          <a:cs typeface="Arial" panose="020B0604020202020204" pitchFamily="34" charset="0"/>
                        </a:rPr>
                        <a:t>HOJA</a:t>
                      </a:r>
                      <a:endParaRPr lang="es-MX" sz="700" b="0"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panose="020B0604020202020204" pitchFamily="34" charset="0"/>
                          <a:cs typeface="Arial" panose="020B0604020202020204" pitchFamily="34" charset="0"/>
                        </a:rPr>
                        <a:t>1</a:t>
                      </a:r>
                      <a:endParaRPr lang="es-MX" sz="700" b="0"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700" b="1" i="0" u="none" strike="noStrike" dirty="0" smtClean="0">
                          <a:effectLst/>
                          <a:latin typeface="Arial" panose="020B0604020202020204" pitchFamily="34" charset="0"/>
                          <a:cs typeface="Arial" panose="020B0604020202020204" pitchFamily="34" charset="0"/>
                        </a:rPr>
                        <a:t>DE</a:t>
                      </a:r>
                      <a:endParaRPr lang="es-MX" sz="700" b="1"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panose="020B0604020202020204" pitchFamily="34" charset="0"/>
                          <a:cs typeface="Arial" panose="020B0604020202020204" pitchFamily="34" charset="0"/>
                        </a:rPr>
                        <a:t>2</a:t>
                      </a:r>
                      <a:endParaRPr lang="es-MX" sz="700" b="0"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83815">
                <a:tc>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panose="020B0604020202020204" pitchFamily="34" charset="0"/>
                          <a:cs typeface="Arial" panose="020B0604020202020204" pitchFamily="34" charset="0"/>
                        </a:rPr>
                        <a:t>NOMBRE:</a:t>
                      </a: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ctr" rtl="0" eaLnBrk="1" fontAlgn="base" latinLnBrk="0" hangingPunct="1">
                        <a:spcBef>
                          <a:spcPts val="0"/>
                        </a:spcBef>
                        <a:spcAft>
                          <a:spcPts val="0"/>
                        </a:spcAft>
                      </a:pP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CARRERA</a:t>
                      </a: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MATRÍCULA</a:t>
                      </a: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4">
                  <a:txBody>
                    <a:bodyPr/>
                    <a:lstStyle/>
                    <a:p>
                      <a:pPr marL="0" algn="l" rtl="0" eaLnBrk="1" fontAlgn="ctr" latinLnBrk="0" hangingPunct="1">
                        <a:spcBef>
                          <a:spcPts val="0"/>
                        </a:spcBef>
                        <a:spcAft>
                          <a:spcPts val="0"/>
                        </a:spcAft>
                      </a:pP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1"/>
                  </a:ext>
                </a:extLst>
              </a:tr>
            </a:tbl>
          </a:graphicData>
        </a:graphic>
      </p:graphicFrame>
      <p:sp>
        <p:nvSpPr>
          <p:cNvPr id="9" name="5 Rectángulo"/>
          <p:cNvSpPr/>
          <p:nvPr/>
        </p:nvSpPr>
        <p:spPr>
          <a:xfrm>
            <a:off x="675914" y="6602685"/>
            <a:ext cx="7704000" cy="108000"/>
          </a:xfrm>
          <a:prstGeom prst="rect">
            <a:avLst/>
          </a:prstGeom>
          <a:solidFill>
            <a:schemeClr val="bg1"/>
          </a:solidFill>
          <a:ln w="12700">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b="1" i="1" dirty="0" smtClean="0">
                <a:solidFill>
                  <a:srgbClr val="FF0000"/>
                </a:solidFill>
                <a:latin typeface="Arial Narrow" panose="020B0606020202030204" pitchFamily="34" charset="0"/>
                <a:cs typeface="Arial" panose="020B0604020202020204" pitchFamily="34" charset="0"/>
              </a:rPr>
              <a:t>ANALICE Y RESUELVA  INDIVIDUALMENTE ESTA  EVALUACIÓN EN  ESTE CUESTIONARIO MODULAR CORRESPONDIENTE AL MÓDULO </a:t>
            </a:r>
            <a:r>
              <a:rPr lang="es-MX" sz="700" b="1" i="1" dirty="0" smtClean="0">
                <a:solidFill>
                  <a:srgbClr val="FF0000"/>
                </a:solidFill>
                <a:latin typeface="Arial Narrow" panose="020B0606020202030204" pitchFamily="34" charset="0"/>
                <a:cs typeface="Arial" panose="020B0604020202020204" pitchFamily="34" charset="0"/>
              </a:rPr>
              <a:t>III.  </a:t>
            </a:r>
            <a:r>
              <a:rPr lang="es-MX" sz="700" b="1" i="1" dirty="0" smtClean="0">
                <a:solidFill>
                  <a:srgbClr val="FF0000"/>
                </a:solidFill>
                <a:latin typeface="Arial Narrow" panose="020B0606020202030204" pitchFamily="34" charset="0"/>
                <a:cs typeface="Arial" panose="020B0604020202020204" pitchFamily="34" charset="0"/>
              </a:rPr>
              <a:t>SI REQUIERE MÁS HOJAS, ADICIONELAS AL FINAL</a:t>
            </a:r>
            <a:endParaRPr lang="es-MX" sz="700" b="1" i="1" dirty="0">
              <a:solidFill>
                <a:srgbClr val="FF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2938513794"/>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659459" name="Group 3"/>
          <p:cNvGraphicFramePr>
            <a:graphicFrameLocks noGrp="1"/>
          </p:cNvGraphicFramePr>
          <p:nvPr>
            <p:extLst/>
          </p:nvPr>
        </p:nvGraphicFramePr>
        <p:xfrm>
          <a:off x="971600" y="975692"/>
          <a:ext cx="7272576" cy="3029356"/>
        </p:xfrm>
        <a:graphic>
          <a:graphicData uri="http://schemas.openxmlformats.org/drawingml/2006/table">
            <a:tbl>
              <a:tblPr/>
              <a:tblGrid>
                <a:gridCol w="474343">
                  <a:extLst>
                    <a:ext uri="{9D8B030D-6E8A-4147-A177-3AD203B41FA5}">
                      <a16:colId xmlns:a16="http://schemas.microsoft.com/office/drawing/2014/main" val="20000"/>
                    </a:ext>
                  </a:extLst>
                </a:gridCol>
                <a:gridCol w="116840">
                  <a:extLst>
                    <a:ext uri="{9D8B030D-6E8A-4147-A177-3AD203B41FA5}">
                      <a16:colId xmlns:a16="http://schemas.microsoft.com/office/drawing/2014/main" val="20001"/>
                    </a:ext>
                  </a:extLst>
                </a:gridCol>
                <a:gridCol w="617697">
                  <a:extLst>
                    <a:ext uri="{9D8B030D-6E8A-4147-A177-3AD203B41FA5}">
                      <a16:colId xmlns:a16="http://schemas.microsoft.com/office/drawing/2014/main" val="1064685587"/>
                    </a:ext>
                  </a:extLst>
                </a:gridCol>
                <a:gridCol w="1173140">
                  <a:extLst>
                    <a:ext uri="{9D8B030D-6E8A-4147-A177-3AD203B41FA5}">
                      <a16:colId xmlns:a16="http://schemas.microsoft.com/office/drawing/2014/main" val="20002"/>
                    </a:ext>
                  </a:extLst>
                </a:gridCol>
                <a:gridCol w="843694">
                  <a:extLst>
                    <a:ext uri="{9D8B030D-6E8A-4147-A177-3AD203B41FA5}">
                      <a16:colId xmlns:a16="http://schemas.microsoft.com/office/drawing/2014/main" val="20003"/>
                    </a:ext>
                  </a:extLst>
                </a:gridCol>
                <a:gridCol w="329446">
                  <a:extLst>
                    <a:ext uri="{9D8B030D-6E8A-4147-A177-3AD203B41FA5}">
                      <a16:colId xmlns:a16="http://schemas.microsoft.com/office/drawing/2014/main" val="20004"/>
                    </a:ext>
                  </a:extLst>
                </a:gridCol>
                <a:gridCol w="841940">
                  <a:extLst>
                    <a:ext uri="{9D8B030D-6E8A-4147-A177-3AD203B41FA5}">
                      <a16:colId xmlns:a16="http://schemas.microsoft.com/office/drawing/2014/main" val="20005"/>
                    </a:ext>
                  </a:extLst>
                </a:gridCol>
                <a:gridCol w="391048">
                  <a:extLst>
                    <a:ext uri="{9D8B030D-6E8A-4147-A177-3AD203B41FA5}">
                      <a16:colId xmlns:a16="http://schemas.microsoft.com/office/drawing/2014/main" val="20006"/>
                    </a:ext>
                  </a:extLst>
                </a:gridCol>
                <a:gridCol w="1173140">
                  <a:extLst>
                    <a:ext uri="{9D8B030D-6E8A-4147-A177-3AD203B41FA5}">
                      <a16:colId xmlns:a16="http://schemas.microsoft.com/office/drawing/2014/main" val="20007"/>
                    </a:ext>
                  </a:extLst>
                </a:gridCol>
                <a:gridCol w="1311288">
                  <a:extLst>
                    <a:ext uri="{9D8B030D-6E8A-4147-A177-3AD203B41FA5}">
                      <a16:colId xmlns:a16="http://schemas.microsoft.com/office/drawing/2014/main" val="20008"/>
                    </a:ext>
                  </a:extLst>
                </a:gridCol>
              </a:tblGrid>
              <a:tr h="0">
                <a:tc gridSpan="10">
                  <a:txBody>
                    <a:bodyPr/>
                    <a:lstStyle/>
                    <a:p>
                      <a:pPr marL="0" marR="0" lvl="0" indent="0" algn="ctr" defTabSz="914400" rtl="0" eaLnBrk="0" fontAlgn="base" latinLnBrk="0" hangingPunct="0">
                        <a:lnSpc>
                          <a:spcPct val="90000"/>
                        </a:lnSpc>
                        <a:spcBef>
                          <a:spcPct val="0"/>
                        </a:spcBef>
                        <a:spcAft>
                          <a:spcPct val="0"/>
                        </a:spcAft>
                        <a:buClrTx/>
                        <a:buSzPct val="100000"/>
                        <a:buFontTx/>
                        <a:buNone/>
                        <a:tabLst/>
                        <a:defRPr/>
                      </a:pPr>
                      <a:r>
                        <a:rPr lang="es-MX" sz="800" b="1" i="1" kern="1200" dirty="0" smtClean="0">
                          <a:solidFill>
                            <a:schemeClr val="tx1"/>
                          </a:solidFill>
                          <a:effectLst/>
                          <a:latin typeface="Arial" panose="020B0604020202020204" pitchFamily="34" charset="0"/>
                          <a:ea typeface="+mn-ea"/>
                          <a:cs typeface="Arial" panose="020B0604020202020204" pitchFamily="34" charset="0"/>
                        </a:rPr>
                        <a:t>9.4 AUTOEVALUACIÓN  9.1:  CAPACIDAD DE COMUNICARSE</a:t>
                      </a:r>
                      <a:endParaRPr lang="es-MX" sz="800" i="1" dirty="0" smtClean="0">
                        <a:effectLst/>
                        <a:latin typeface="Arial" panose="020B0604020202020204" pitchFamily="34" charset="0"/>
                        <a:cs typeface="Arial" panose="020B0604020202020204" pitchFamily="34" charset="0"/>
                      </a:endParaRP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sz="800" dirty="0">
                        <a:latin typeface="Arial" panose="020B0604020202020204" pitchFamily="34" charset="0"/>
                        <a:cs typeface="Arial" panose="020B0604020202020204" pitchFamily="34" charset="0"/>
                      </a:endParaRPr>
                    </a:p>
                  </a:txBody>
                  <a:tcPr marT="45730" marB="457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2"/>
                  </a:ext>
                </a:extLst>
              </a:tr>
              <a:tr h="181077">
                <a:tc>
                  <a:txBody>
                    <a:bodyPr/>
                    <a:lstStyle/>
                    <a:p>
                      <a:pPr marL="0" marR="0" lvl="0" indent="0" algn="ctr" defTabSz="914400" rtl="0" eaLnBrk="0" fontAlgn="base" latinLnBrk="0" hangingPunct="0">
                        <a:lnSpc>
                          <a:spcPct val="90000"/>
                        </a:lnSpc>
                        <a:spcBef>
                          <a:spcPct val="0"/>
                        </a:spcBef>
                        <a:spcAft>
                          <a:spcPct val="0"/>
                        </a:spcAft>
                        <a:buClrTx/>
                        <a:buSzPct val="100000"/>
                        <a:buFontTx/>
                        <a:buNone/>
                        <a:tabLst/>
                      </a:pPr>
                      <a:r>
                        <a:rPr kumimoji="0" lang="es-ES" sz="1600" b="1" i="0" u="none" strike="noStrike" cap="none" normalizeH="0" baseline="0" dirty="0" smtClean="0">
                          <a:ln>
                            <a:noFill/>
                          </a:ln>
                          <a:solidFill>
                            <a:srgbClr val="FF0000"/>
                          </a:solidFill>
                          <a:effectLst/>
                          <a:latin typeface="+mn-lt"/>
                        </a:rPr>
                        <a:t>3</a:t>
                      </a:r>
                      <a:endParaRPr kumimoji="0" lang="es-ES" sz="900" b="1" i="0" u="none" strike="noStrike" cap="none" normalizeH="0" baseline="0" dirty="0" smtClean="0">
                        <a:ln>
                          <a:noFill/>
                        </a:ln>
                        <a:solidFill>
                          <a:srgbClr val="FF0000"/>
                        </a:solidFill>
                        <a:effectLst/>
                        <a:latin typeface="+mn-lt"/>
                      </a:endParaRP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solidFill>
                  </a:tcPr>
                </a:tc>
                <a:tc gridSpan="9">
                  <a:txBody>
                    <a:bodyPr/>
                    <a:lstStyle/>
                    <a:p>
                      <a:pPr algn="just"/>
                      <a:r>
                        <a:rPr lang="es-ES" sz="800" b="1" kern="1200" dirty="0" smtClean="0">
                          <a:solidFill>
                            <a:schemeClr val="tx1"/>
                          </a:solidFill>
                          <a:effectLst/>
                          <a:latin typeface="Arial" panose="020B0604020202020204" pitchFamily="34" charset="0"/>
                          <a:ea typeface="+mn-ea"/>
                          <a:cs typeface="Arial" panose="020B0604020202020204" pitchFamily="34" charset="0"/>
                        </a:rPr>
                        <a:t>Anote</a:t>
                      </a:r>
                      <a:r>
                        <a:rPr lang="es-ES" sz="800" b="1" kern="1200" baseline="0" dirty="0" smtClean="0">
                          <a:solidFill>
                            <a:schemeClr val="tx1"/>
                          </a:solidFill>
                          <a:effectLst/>
                          <a:latin typeface="Arial" panose="020B0604020202020204" pitchFamily="34" charset="0"/>
                          <a:ea typeface="+mn-ea"/>
                          <a:cs typeface="Arial" panose="020B0604020202020204" pitchFamily="34" charset="0"/>
                        </a:rPr>
                        <a:t> los</a:t>
                      </a:r>
                      <a:r>
                        <a:rPr lang="es-ES" sz="800" b="1" kern="1200" dirty="0" smtClean="0">
                          <a:solidFill>
                            <a:schemeClr val="tx1"/>
                          </a:solidFill>
                          <a:effectLst/>
                          <a:latin typeface="Arial" panose="020B0604020202020204" pitchFamily="34" charset="0"/>
                          <a:ea typeface="+mn-ea"/>
                          <a:cs typeface="Arial" panose="020B0604020202020204" pitchFamily="34" charset="0"/>
                        </a:rPr>
                        <a:t> puntos obtenidos en el rango que corresponda. </a:t>
                      </a:r>
                      <a:r>
                        <a:rPr lang="es-ES" sz="800" b="1" kern="1200" baseline="0" dirty="0" smtClean="0">
                          <a:solidFill>
                            <a:schemeClr val="tx1"/>
                          </a:solidFill>
                          <a:effectLst/>
                          <a:latin typeface="Arial" panose="020B0604020202020204" pitchFamily="34" charset="0"/>
                          <a:ea typeface="+mn-ea"/>
                          <a:cs typeface="Arial" panose="020B0604020202020204" pitchFamily="34" charset="0"/>
                        </a:rPr>
                        <a:t>  </a:t>
                      </a:r>
                      <a:r>
                        <a:rPr lang="es-ES" sz="800" b="1" kern="1200" dirty="0" smtClean="0">
                          <a:solidFill>
                            <a:schemeClr val="tx1"/>
                          </a:solidFill>
                          <a:effectLst/>
                          <a:latin typeface="Arial" panose="020B0604020202020204" pitchFamily="34" charset="0"/>
                          <a:ea typeface="+mn-ea"/>
                          <a:cs typeface="Arial" panose="020B0604020202020204" pitchFamily="34" charset="0"/>
                        </a:rPr>
                        <a:t>Analice el resultado de su capacidad de comunicarse y comente</a:t>
                      </a:r>
                      <a:r>
                        <a:rPr lang="es-ES" sz="800" b="1" kern="1200" baseline="0" dirty="0" smtClean="0">
                          <a:solidFill>
                            <a:schemeClr val="tx1"/>
                          </a:solidFill>
                          <a:effectLst/>
                          <a:latin typeface="Arial" panose="020B0604020202020204" pitchFamily="34" charset="0"/>
                          <a:ea typeface="+mn-ea"/>
                          <a:cs typeface="Arial" panose="020B0604020202020204" pitchFamily="34" charset="0"/>
                        </a:rPr>
                        <a:t> como los resultados de esta autoevaluación le pueden servir para mejorar su capacidad de comunicarse y como piensa hacerlo.</a:t>
                      </a:r>
                      <a:endParaRPr lang="es-MX" sz="800" dirty="0">
                        <a:latin typeface="Arial" panose="020B0604020202020204" pitchFamily="34" charset="0"/>
                        <a:cs typeface="Arial" panose="020B0604020202020204" pitchFamily="34" charset="0"/>
                      </a:endParaRP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hMerge="1">
                  <a:txBody>
                    <a:bodyPr/>
                    <a:lstStyle/>
                    <a:p>
                      <a:endParaRPr lang="es-MX" sz="800" dirty="0">
                        <a:latin typeface="Arial" panose="020B0604020202020204" pitchFamily="34" charset="0"/>
                        <a:cs typeface="Arial" panose="020B0604020202020204" pitchFamily="34" charset="0"/>
                      </a:endParaRPr>
                    </a:p>
                  </a:txBody>
                  <a:tcPr marT="45730" marB="45730" anchor="ctr" horzOverflow="overflow">
                    <a:lnL w="12700" cap="flat" cmpd="sng" algn="ctr">
                      <a:noFill/>
                      <a:prstDash val="solid"/>
                      <a:round/>
                      <a:headEnd type="none" w="sm" len="sm"/>
                      <a:tailEnd type="none" w="sm" len="sm"/>
                    </a:lnL>
                    <a:lnR w="12700" cap="flat" cmpd="sng" algn="ctr">
                      <a:no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sz="800" dirty="0">
                        <a:latin typeface="Arial" panose="020B0604020202020204" pitchFamily="34" charset="0"/>
                        <a:cs typeface="Arial" panose="020B0604020202020204" pitchFamily="34" charset="0"/>
                      </a:endParaRPr>
                    </a:p>
                  </a:txBody>
                  <a:tcPr marT="45730" marB="45730" anchor="ctr" horzOverflow="overflow">
                    <a:lnL w="12700" cap="flat" cmpd="sng" algn="ctr">
                      <a:noFill/>
                      <a:prstDash val="solid"/>
                      <a:round/>
                      <a:headEnd type="none" w="sm" len="sm"/>
                      <a:tailEnd type="none" w="sm" len="sm"/>
                    </a:lnL>
                    <a:lnR w="12700" cap="flat" cmpd="sng" algn="ctr">
                      <a:no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3"/>
                  </a:ext>
                </a:extLst>
              </a:tr>
              <a:tr h="0">
                <a:tc rowSpan="4" gridSpan="3">
                  <a:txBody>
                    <a:bodyPr/>
                    <a:lstStyle/>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txBody>
                  <a:tcPr marT="45730" marB="45730" anchor="b"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85000"/>
                      </a:schemeClr>
                    </a:solidFill>
                  </a:tcPr>
                </a:tc>
                <a:tc rowSpan="4" hMerge="1">
                  <a:txBody>
                    <a:bodyPr/>
                    <a:lstStyle/>
                    <a:p>
                      <a:endParaRPr lang="es-MX"/>
                    </a:p>
                  </a:txBody>
                  <a:tcPr/>
                </a:tc>
                <a:tc rowSpan="4" hMerge="1">
                  <a:txBody>
                    <a:bodyPr/>
                    <a:lstStyle/>
                    <a:p>
                      <a:endParaRPr lang="es-MX"/>
                    </a:p>
                  </a:txBody>
                  <a:tcPr/>
                </a:tc>
                <a:tc gridSpan="6">
                  <a:txBody>
                    <a:bodyPr/>
                    <a:lstStyle/>
                    <a:p>
                      <a:pPr marL="0" marR="0" lvl="0" indent="0" algn="l" defTabSz="914400" rtl="0" eaLnBrk="0" fontAlgn="base" latinLnBrk="0" hangingPunct="0">
                        <a:lnSpc>
                          <a:spcPct val="90000"/>
                        </a:lnSpc>
                        <a:spcBef>
                          <a:spcPct val="0"/>
                        </a:spcBef>
                        <a:spcAft>
                          <a:spcPct val="0"/>
                        </a:spcAft>
                        <a:buClrTx/>
                        <a:buSzPct val="100000"/>
                        <a:buFontTx/>
                        <a:buNone/>
                        <a:tabLst/>
                      </a:pPr>
                      <a:r>
                        <a:rPr kumimoji="0" lang="es-ES" sz="800" b="1" i="0" u="none" strike="noStrike" cap="none" normalizeH="0" baseline="0" dirty="0" smtClean="0">
                          <a:ln>
                            <a:noFill/>
                          </a:ln>
                          <a:solidFill>
                            <a:schemeClr val="tx1"/>
                          </a:solidFill>
                          <a:effectLst/>
                          <a:latin typeface="+mn-lt"/>
                        </a:rPr>
                        <a:t>0                                            7                                                      15                                            23                                     30 </a:t>
                      </a:r>
                    </a:p>
                  </a:txBody>
                  <a:tcPr marT="45730" marB="45730" anchor="b"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8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rowSpan="4">
                  <a:txBody>
                    <a:bodyPr/>
                    <a:lstStyle/>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txBody>
                  <a:tcPr marT="45730" marB="45730" anchor="b"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4"/>
                  </a:ext>
                </a:extLst>
              </a:tr>
              <a:tr h="0">
                <a:tc gridSpan="3" vMerge="1">
                  <a:txBody>
                    <a:bodyPr/>
                    <a:lstStyle/>
                    <a:p>
                      <a:pPr marL="0" marR="0" lvl="0" indent="0" algn="ctr"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txBody>
                  <a:tcPr marT="45730" marB="457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vMerge="1">
                  <a:txBody>
                    <a:bodyPr/>
                    <a:lstStyle/>
                    <a:p>
                      <a:endParaRPr lang="es-MX"/>
                    </a:p>
                  </a:txBody>
                  <a:tcPr/>
                </a:tc>
                <a:tc hMerge="1" vMerge="1">
                  <a:txBody>
                    <a:bodyPr/>
                    <a:lstStyle/>
                    <a:p>
                      <a:endParaRPr lang="es-MX"/>
                    </a:p>
                  </a:txBody>
                  <a:tcPr/>
                </a:tc>
                <a:tc>
                  <a:txBody>
                    <a:bodyPr/>
                    <a:lstStyle/>
                    <a:p>
                      <a:pPr marL="0" marR="0" lvl="0" indent="0" algn="ctr"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gridSpan="2">
                  <a:txBody>
                    <a:bodyPr/>
                    <a:lstStyle/>
                    <a:p>
                      <a:pPr marL="0" marR="0" lvl="0" indent="0" algn="ctr"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a:txBody>
                    <a:bodyPr/>
                    <a:lstStyle/>
                    <a:p>
                      <a:pPr marL="0" marR="0" lvl="0" indent="0" algn="ctr"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solidFill>
                  </a:tcPr>
                </a:tc>
                <a:tc vMerge="1">
                  <a:txBody>
                    <a:bodyPr/>
                    <a:lstStyle/>
                    <a:p>
                      <a:pPr marL="0" marR="0" lvl="0" indent="0" algn="ctr"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txBody>
                  <a:tcPr marT="45730" marB="457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213858">
                <a:tc gridSpan="3" vMerge="1">
                  <a:txBody>
                    <a:bodyPr/>
                    <a:lstStyle/>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txBody>
                  <a:tcPr marT="45730" marB="457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hMerge="1" vMerge="1">
                  <a:txBody>
                    <a:bodyPr/>
                    <a:lstStyle/>
                    <a:p>
                      <a:endParaRPr lang="es-MX"/>
                    </a:p>
                  </a:txBody>
                  <a:tcPr/>
                </a:tc>
                <a:tc hMerge="1" vMerge="1">
                  <a:txBody>
                    <a:bodyPr/>
                    <a:lstStyle/>
                    <a:p>
                      <a:endParaRPr lang="es-MX"/>
                    </a:p>
                  </a:txBody>
                  <a:tcPr/>
                </a:tc>
                <a:tc gridSpan="6">
                  <a:txBody>
                    <a:bodyPr/>
                    <a:lstStyle/>
                    <a:p>
                      <a:pPr marL="0" marR="0" lvl="0" indent="0" algn="l" defTabSz="914400" rtl="0" eaLnBrk="0" fontAlgn="base" latinLnBrk="0" hangingPunct="0">
                        <a:lnSpc>
                          <a:spcPct val="90000"/>
                        </a:lnSpc>
                        <a:spcBef>
                          <a:spcPct val="0"/>
                        </a:spcBef>
                        <a:spcAft>
                          <a:spcPct val="0"/>
                        </a:spcAft>
                        <a:buClrTx/>
                        <a:buSzPct val="100000"/>
                        <a:buFontTx/>
                        <a:buNone/>
                        <a:tabLst/>
                      </a:pPr>
                      <a:r>
                        <a:rPr kumimoji="0" lang="es-ES" sz="800" b="1" i="0" u="none" strike="noStrike" cap="none" normalizeH="0" baseline="0" dirty="0" smtClean="0">
                          <a:ln>
                            <a:noFill/>
                          </a:ln>
                          <a:solidFill>
                            <a:schemeClr val="tx1"/>
                          </a:solidFill>
                          <a:effectLst/>
                          <a:latin typeface="+mn-lt"/>
                        </a:rPr>
                        <a:t>0%                                      25%                                            50%                                            75%                                100%</a:t>
                      </a:r>
                    </a:p>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500" b="1"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90000"/>
                        </a:lnSpc>
                        <a:spcBef>
                          <a:spcPct val="0"/>
                        </a:spcBef>
                        <a:spcAft>
                          <a:spcPct val="0"/>
                        </a:spcAft>
                        <a:buClrTx/>
                        <a:buSzPct val="100000"/>
                        <a:buFontTx/>
                        <a:buNone/>
                        <a:tabLst/>
                      </a:pPr>
                      <a:r>
                        <a:rPr kumimoji="0" lang="es-ES" sz="800" b="1" i="0" u="none" strike="noStrike" cap="none" normalizeH="0" baseline="0" dirty="0" smtClean="0">
                          <a:ln>
                            <a:noFill/>
                          </a:ln>
                          <a:solidFill>
                            <a:schemeClr val="tx1"/>
                          </a:solidFill>
                          <a:effectLst/>
                          <a:latin typeface="+mn-lt"/>
                        </a:rPr>
                        <a:t>MALA                                      REGULAR                                           BUENA                         EXCELENTE</a:t>
                      </a:r>
                    </a:p>
                  </a:txBody>
                  <a:tcPr marT="45730" marB="45730"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8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vMerge="1">
                  <a:txBody>
                    <a:bodyPr/>
                    <a:lstStyle/>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txBody>
                  <a:tcPr marT="45730" marB="457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6"/>
                  </a:ext>
                </a:extLst>
              </a:tr>
              <a:tr h="0">
                <a:tc gridSpan="3" vMerge="1">
                  <a:txBody>
                    <a:bodyPr/>
                    <a:lstStyle/>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txBody>
                  <a:tcPr marT="45730" marB="457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hMerge="1" vMerge="1">
                  <a:txBody>
                    <a:bodyPr/>
                    <a:lstStyle/>
                    <a:p>
                      <a:endParaRPr lang="es-MX"/>
                    </a:p>
                  </a:txBody>
                  <a:tcPr/>
                </a:tc>
                <a:tc hMerge="1" vMerge="1">
                  <a:txBody>
                    <a:bodyPr/>
                    <a:lstStyle/>
                    <a:p>
                      <a:endParaRPr lang="es-MX"/>
                    </a:p>
                  </a:txBody>
                  <a:tcPr/>
                </a:tc>
                <a:tc gridSpan="2">
                  <a:txBody>
                    <a:bodyPr/>
                    <a:lstStyle/>
                    <a:p>
                      <a:pPr marL="0" marR="0" lvl="0" indent="0" algn="l" defTabSz="914400" rtl="0" eaLnBrk="0" fontAlgn="base" latinLnBrk="0" hangingPunct="0">
                        <a:lnSpc>
                          <a:spcPct val="90000"/>
                        </a:lnSpc>
                        <a:spcBef>
                          <a:spcPct val="0"/>
                        </a:spcBef>
                        <a:spcAft>
                          <a:spcPct val="0"/>
                        </a:spcAft>
                        <a:buClrTx/>
                        <a:buSzPct val="100000"/>
                        <a:buFontTx/>
                        <a:buNone/>
                        <a:tabLst/>
                      </a:pPr>
                      <a:r>
                        <a:rPr kumimoji="0" lang="es-ES" sz="800" b="1" i="0" u="none" strike="noStrike" cap="none" normalizeH="0" baseline="0" dirty="0" smtClean="0">
                          <a:ln>
                            <a:noFill/>
                          </a:ln>
                          <a:solidFill>
                            <a:schemeClr val="tx1"/>
                          </a:solidFill>
                          <a:effectLst/>
                          <a:latin typeface="+mn-lt"/>
                        </a:rPr>
                        <a:t>SU CAPACIDAD PARA COMUNICARSE ES:</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85000"/>
                      </a:schemeClr>
                    </a:solidFill>
                  </a:tcPr>
                </a:tc>
                <a:tc hMerge="1">
                  <a:txBody>
                    <a:bodyPr/>
                    <a:lstStyle/>
                    <a:p>
                      <a:endParaRPr lang="es-MX"/>
                    </a:p>
                  </a:txBody>
                  <a:tcPr/>
                </a:tc>
                <a:tc gridSpan="2">
                  <a:txBody>
                    <a:bodyPr/>
                    <a:lstStyle/>
                    <a:p>
                      <a:pPr marL="0" marR="0" lvl="0" indent="0" algn="r" defTabSz="914400" rtl="0" eaLnBrk="0" fontAlgn="base" latinLnBrk="0" hangingPunct="0">
                        <a:lnSpc>
                          <a:spcPct val="90000"/>
                        </a:lnSpc>
                        <a:spcBef>
                          <a:spcPct val="0"/>
                        </a:spcBef>
                        <a:spcAft>
                          <a:spcPct val="0"/>
                        </a:spcAft>
                        <a:buClrTx/>
                        <a:buSzPct val="100000"/>
                        <a:buFontTx/>
                        <a:buNone/>
                        <a:tabLst/>
                      </a:pPr>
                      <a:r>
                        <a:rPr kumimoji="0" lang="es-ES" sz="800" b="1" i="0" u="none" strike="noStrike" cap="none" normalizeH="0" baseline="0" dirty="0" smtClean="0">
                          <a:ln>
                            <a:noFill/>
                          </a:ln>
                          <a:solidFill>
                            <a:schemeClr val="tx1"/>
                          </a:solidFill>
                          <a:effectLst/>
                          <a:latin typeface="+mn-lt"/>
                        </a:rPr>
                        <a:t>%</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gridSpan="2">
                  <a:txBody>
                    <a:bodyPr/>
                    <a:lstStyle/>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85000"/>
                      </a:schemeClr>
                    </a:solidFill>
                  </a:tcPr>
                </a:tc>
                <a:tc hMerge="1">
                  <a:txBody>
                    <a:bodyPr/>
                    <a:lstStyle/>
                    <a:p>
                      <a:endParaRPr lang="es-MX"/>
                    </a:p>
                  </a:txBody>
                  <a:tcPr/>
                </a:tc>
                <a:tc vMerge="1">
                  <a:txBody>
                    <a:bodyPr/>
                    <a:lstStyle/>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txBody>
                  <a:tcPr marT="45730" marB="457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7"/>
                  </a:ext>
                </a:extLst>
              </a:tr>
              <a:tr h="0">
                <a:tc gridSpan="10">
                  <a:txBody>
                    <a:bodyPr/>
                    <a:lstStyle/>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200" b="1" i="0" u="none" strike="noStrike" cap="none" normalizeH="0" baseline="0" dirty="0" smtClean="0">
                        <a:ln>
                          <a:noFill/>
                        </a:ln>
                        <a:solidFill>
                          <a:schemeClr val="tx1"/>
                        </a:solidFill>
                        <a:effectLst/>
                        <a:latin typeface="+mn-lt"/>
                      </a:endParaRPr>
                    </a:p>
                  </a:txBody>
                  <a:tcPr marT="45730" marB="45730" anchor="b"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txBody>
                  <a:tcPr marT="45730" marB="457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hMerge="1">
                  <a:txBody>
                    <a:bodyPr/>
                    <a:lstStyle/>
                    <a:p>
                      <a:endParaRPr lang="es-MX"/>
                    </a:p>
                  </a:txBody>
                  <a:tcPr/>
                </a:tc>
                <a:tc hMerge="1">
                  <a:txBody>
                    <a:bodyPr/>
                    <a:lstStyle/>
                    <a:p>
                      <a:pPr marL="0" marR="0" lvl="0" indent="0" algn="r"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txBody>
                  <a:tcPr marT="45730" marB="457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bg1"/>
                    </a:solidFill>
                  </a:tcPr>
                </a:tc>
                <a:tc hMerge="1">
                  <a:txBody>
                    <a:bodyPr/>
                    <a:lstStyle/>
                    <a:p>
                      <a:endParaRPr lang="es-MX"/>
                    </a:p>
                  </a:txBody>
                  <a:tcPr/>
                </a:tc>
                <a:tc hMerge="1">
                  <a:txBody>
                    <a:bodyPr/>
                    <a:lstStyle/>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txBody>
                  <a:tcPr marT="45730" marB="457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bg1"/>
                    </a:solidFill>
                  </a:tcPr>
                </a:tc>
                <a:tc hMerge="1">
                  <a:txBody>
                    <a:bodyPr/>
                    <a:lstStyle/>
                    <a:p>
                      <a:endParaRPr lang="es-MX"/>
                    </a:p>
                  </a:txBody>
                  <a:tcPr/>
                </a:tc>
                <a:tc hMerge="1">
                  <a:txBody>
                    <a:bodyPr/>
                    <a:lstStyle/>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txBody>
                  <a:tcPr marT="45730" marB="45730"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extLst>
                  <a:ext uri="{0D108BD9-81ED-4DB2-BD59-A6C34878D82A}">
                    <a16:rowId xmlns:a16="http://schemas.microsoft.com/office/drawing/2014/main" val="10008"/>
                  </a:ext>
                </a:extLst>
              </a:tr>
              <a:tr h="167909">
                <a:tc gridSpan="2">
                  <a:txBody>
                    <a:bodyPr/>
                    <a:lstStyle/>
                    <a:p>
                      <a:pPr marL="0" marR="0" lvl="0" indent="0" algn="ctr" defTabSz="914400" rtl="0" eaLnBrk="0" fontAlgn="base" latinLnBrk="0" hangingPunct="0">
                        <a:lnSpc>
                          <a:spcPct val="90000"/>
                        </a:lnSpc>
                        <a:spcBef>
                          <a:spcPct val="0"/>
                        </a:spcBef>
                        <a:spcAft>
                          <a:spcPct val="0"/>
                        </a:spcAft>
                        <a:buClrTx/>
                        <a:buSzPct val="100000"/>
                        <a:buFontTx/>
                        <a:buNone/>
                        <a:tabLst/>
                        <a:defRPr/>
                      </a:pPr>
                      <a:r>
                        <a:rPr lang="es-MX" sz="1200" b="1" dirty="0" smtClean="0">
                          <a:solidFill>
                            <a:srgbClr val="C00000"/>
                          </a:solidFill>
                          <a:effectLst/>
                          <a:latin typeface="Arial" panose="020B0604020202020204" pitchFamily="34" charset="0"/>
                          <a:cs typeface="Arial" panose="020B0604020202020204" pitchFamily="34" charset="0"/>
                        </a:rPr>
                        <a:t>4</a:t>
                      </a:r>
                      <a:endParaRPr lang="es-MX" sz="800" b="1" dirty="0" smtClean="0">
                        <a:solidFill>
                          <a:srgbClr val="C00000"/>
                        </a:solidFill>
                        <a:effectLst/>
                        <a:latin typeface="Arial" panose="020B0604020202020204" pitchFamily="34" charset="0"/>
                        <a:cs typeface="Arial" panose="020B0604020202020204" pitchFamily="34" charset="0"/>
                      </a:endParaRP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just" defTabSz="914400" rtl="0" eaLnBrk="0" fontAlgn="base" latinLnBrk="0" hangingPunct="0">
                        <a:lnSpc>
                          <a:spcPct val="90000"/>
                        </a:lnSpc>
                        <a:spcBef>
                          <a:spcPct val="0"/>
                        </a:spcBef>
                        <a:spcAft>
                          <a:spcPct val="0"/>
                        </a:spcAft>
                        <a:buClrTx/>
                        <a:buSzPct val="100000"/>
                        <a:buFontTx/>
                        <a:buNone/>
                        <a:tabLst/>
                        <a:defRPr/>
                      </a:pPr>
                      <a:endParaRPr lang="es-MX" sz="800" dirty="0" smtClean="0">
                        <a:effectLst/>
                        <a:latin typeface="Arial" panose="020B0604020202020204" pitchFamily="34" charset="0"/>
                        <a:cs typeface="Arial" panose="020B0604020202020204" pitchFamily="34" charset="0"/>
                      </a:endParaRP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accent3">
                        <a:lumMod val="20000"/>
                        <a:lumOff val="80000"/>
                      </a:schemeClr>
                    </a:solidFill>
                  </a:tcPr>
                </a:tc>
                <a:tc gridSpan="8">
                  <a:txBody>
                    <a:bodyPr/>
                    <a:lstStyle/>
                    <a:p>
                      <a:pPr marL="0" marR="0" lvl="0" indent="0" algn="just" defTabSz="914400" rtl="0" eaLnBrk="0" fontAlgn="base" latinLnBrk="0" hangingPunct="0">
                        <a:lnSpc>
                          <a:spcPct val="90000"/>
                        </a:lnSpc>
                        <a:spcBef>
                          <a:spcPct val="0"/>
                        </a:spcBef>
                        <a:spcAft>
                          <a:spcPct val="0"/>
                        </a:spcAft>
                        <a:buClrTx/>
                        <a:buSzPct val="100000"/>
                        <a:buFontTx/>
                        <a:buNone/>
                        <a:tabLst/>
                        <a:defRPr/>
                      </a:pPr>
                      <a:r>
                        <a:rPr lang="es-ES" sz="800" b="1" kern="1200" baseline="0" dirty="0" smtClean="0">
                          <a:solidFill>
                            <a:schemeClr val="tx1"/>
                          </a:solidFill>
                          <a:effectLst/>
                          <a:latin typeface="Arial" panose="020B0604020202020204" pitchFamily="34" charset="0"/>
                          <a:ea typeface="+mn-ea"/>
                          <a:cs typeface="Arial" panose="020B0604020202020204" pitchFamily="34" charset="0"/>
                        </a:rPr>
                        <a:t>De acuerdo a los resultados obtenidos en la autoevaluación, mencione dos acciones que requiere realizar para mejorar su capacidad de comunicarse.</a:t>
                      </a:r>
                      <a:endParaRPr lang="es-MX" sz="800" dirty="0" smtClean="0">
                        <a:effectLst/>
                        <a:latin typeface="Arial" panose="020B0604020202020204" pitchFamily="34" charset="0"/>
                        <a:cs typeface="Arial" panose="020B0604020202020204" pitchFamily="34" charset="0"/>
                      </a:endParaRP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9"/>
                  </a:ext>
                </a:extLst>
              </a:tr>
              <a:tr h="540000">
                <a:tc gridSpan="2">
                  <a:txBody>
                    <a:bodyPr/>
                    <a:lstStyle/>
                    <a:p>
                      <a:pPr marL="0" marR="0" lvl="0" indent="0" algn="ctr" defTabSz="914400" rtl="0" eaLnBrk="0" fontAlgn="base" latinLnBrk="0" hangingPunct="0">
                        <a:lnSpc>
                          <a:spcPct val="90000"/>
                        </a:lnSpc>
                        <a:spcBef>
                          <a:spcPct val="0"/>
                        </a:spcBef>
                        <a:spcAft>
                          <a:spcPct val="0"/>
                        </a:spcAft>
                        <a:buClrTx/>
                        <a:buSzPct val="100000"/>
                        <a:buFontTx/>
                        <a:buNone/>
                        <a:tabLst/>
                      </a:pPr>
                      <a:r>
                        <a:rPr kumimoji="0" lang="es-ES" sz="900" b="1" i="0" u="none" strike="noStrike" cap="none" normalizeH="0" baseline="0" dirty="0" smtClean="0">
                          <a:ln>
                            <a:noFill/>
                          </a:ln>
                          <a:solidFill>
                            <a:srgbClr val="C00000"/>
                          </a:solidFill>
                          <a:effectLst/>
                          <a:latin typeface="+mn-lt"/>
                        </a:rPr>
                        <a:t>4.1</a:t>
                      </a:r>
                    </a:p>
                    <a:p>
                      <a:pPr marL="0" marR="0" lvl="0" indent="0" algn="ctr" defTabSz="914400" rtl="0" eaLnBrk="0" fontAlgn="base" latinLnBrk="0" hangingPunct="0">
                        <a:lnSpc>
                          <a:spcPct val="90000"/>
                        </a:lnSpc>
                        <a:spcBef>
                          <a:spcPct val="0"/>
                        </a:spcBef>
                        <a:spcAft>
                          <a:spcPct val="0"/>
                        </a:spcAft>
                        <a:buClrTx/>
                        <a:buSzPct val="100000"/>
                        <a:buFontTx/>
                        <a:buNone/>
                        <a:tabLst/>
                      </a:pPr>
                      <a:r>
                        <a:rPr kumimoji="0" lang="es-ES" sz="900" b="1" i="0" u="none" strike="noStrike" cap="none" normalizeH="0" baseline="0" dirty="0" smtClean="0">
                          <a:ln>
                            <a:noFill/>
                          </a:ln>
                          <a:solidFill>
                            <a:srgbClr val="C00000"/>
                          </a:solidFill>
                          <a:effectLst/>
                          <a:latin typeface="+mn-lt"/>
                        </a:rPr>
                        <a:t>Acción 1</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s-MX" dirty="0"/>
                    </a:p>
                  </a:txBody>
                  <a:tcPr marT="45730" marB="45730" anchor="b"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solidFill>
                  </a:tcPr>
                </a:tc>
                <a:tc gridSpan="8">
                  <a:txBody>
                    <a:bodyPr/>
                    <a:lstStyle/>
                    <a:p>
                      <a:endParaRPr lang="es-MX" dirty="0"/>
                    </a:p>
                  </a:txBody>
                  <a:tcPr marT="45730" marB="45730" anchor="b"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10"/>
                  </a:ext>
                </a:extLst>
              </a:tr>
              <a:tr h="540000">
                <a:tc gridSpan="2">
                  <a:txBody>
                    <a:bodyPr/>
                    <a:lstStyle/>
                    <a:p>
                      <a:pPr marL="0" marR="0" lvl="0" indent="0" algn="ctr" defTabSz="914400" rtl="0" eaLnBrk="0" fontAlgn="base" latinLnBrk="0" hangingPunct="0">
                        <a:lnSpc>
                          <a:spcPct val="90000"/>
                        </a:lnSpc>
                        <a:spcBef>
                          <a:spcPct val="0"/>
                        </a:spcBef>
                        <a:spcAft>
                          <a:spcPct val="0"/>
                        </a:spcAft>
                        <a:buClrTx/>
                        <a:buSzPct val="100000"/>
                        <a:buFontTx/>
                        <a:buNone/>
                        <a:tabLst/>
                      </a:pPr>
                      <a:r>
                        <a:rPr kumimoji="0" lang="es-ES" sz="900" b="1" i="0" u="none" strike="noStrike" cap="none" normalizeH="0" baseline="0" dirty="0" smtClean="0">
                          <a:ln>
                            <a:noFill/>
                          </a:ln>
                          <a:solidFill>
                            <a:srgbClr val="C00000"/>
                          </a:solidFill>
                          <a:effectLst/>
                          <a:latin typeface="+mn-lt"/>
                        </a:rPr>
                        <a:t>4.2</a:t>
                      </a:r>
                    </a:p>
                    <a:p>
                      <a:pPr marL="0" marR="0" lvl="0" indent="0" algn="ctr" defTabSz="914400" rtl="0" eaLnBrk="0" fontAlgn="base" latinLnBrk="0" hangingPunct="0">
                        <a:lnSpc>
                          <a:spcPct val="90000"/>
                        </a:lnSpc>
                        <a:spcBef>
                          <a:spcPct val="0"/>
                        </a:spcBef>
                        <a:spcAft>
                          <a:spcPct val="0"/>
                        </a:spcAft>
                        <a:buClrTx/>
                        <a:buSzPct val="100000"/>
                        <a:buFontTx/>
                        <a:buNone/>
                        <a:tabLst/>
                      </a:pPr>
                      <a:r>
                        <a:rPr kumimoji="0" lang="es-ES" sz="900" b="1" i="0" u="none" strike="noStrike" cap="none" normalizeH="0" baseline="0" dirty="0" smtClean="0">
                          <a:ln>
                            <a:noFill/>
                          </a:ln>
                          <a:solidFill>
                            <a:srgbClr val="C00000"/>
                          </a:solidFill>
                          <a:effectLst/>
                          <a:latin typeface="+mn-lt"/>
                        </a:rPr>
                        <a:t>Acción 2</a:t>
                      </a:r>
                    </a:p>
                  </a:txBody>
                  <a:tcPr marT="45730" marB="45730" anchor="ctr"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s-MX" dirty="0"/>
                    </a:p>
                  </a:txBody>
                  <a:tcPr marT="45730" marB="45730" anchor="b"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solidFill>
                  </a:tcPr>
                </a:tc>
                <a:tc gridSpan="8">
                  <a:txBody>
                    <a:bodyPr/>
                    <a:lstStyle/>
                    <a:p>
                      <a:endParaRPr lang="es-MX" dirty="0"/>
                    </a:p>
                  </a:txBody>
                  <a:tcPr marT="45730" marB="45730" anchor="b" horzOverflow="overflow">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860037995"/>
                  </a:ext>
                </a:extLst>
              </a:tr>
            </a:tbl>
          </a:graphicData>
        </a:graphic>
      </p:graphicFrame>
      <p:sp>
        <p:nvSpPr>
          <p:cNvPr id="7" name="2 Marcador de número de diapositiva"/>
          <p:cNvSpPr>
            <a:spLocks noGrp="1"/>
          </p:cNvSpPr>
          <p:nvPr>
            <p:ph type="sldNum" sz="quarter" idx="12"/>
          </p:nvPr>
        </p:nvSpPr>
        <p:spPr>
          <a:xfrm>
            <a:off x="6553200" y="6356351"/>
            <a:ext cx="2133600" cy="365125"/>
          </a:xfrm>
        </p:spPr>
        <p:txBody>
          <a:bodyPr/>
          <a:lstStyle/>
          <a:p>
            <a:fld id="{132FADFE-3B8F-471C-ABF0-DBC7717ECBBC}" type="slidenum">
              <a:rPr lang="es-ES" sz="900" smtClean="0">
                <a:solidFill>
                  <a:schemeClr val="tx1"/>
                </a:solidFill>
              </a:rPr>
              <a:pPr/>
              <a:t>3</a:t>
            </a:fld>
            <a:endParaRPr lang="es-ES" sz="900" dirty="0">
              <a:solidFill>
                <a:schemeClr val="tx1"/>
              </a:solidFill>
            </a:endParaRPr>
          </a:p>
        </p:txBody>
      </p:sp>
      <p:sp>
        <p:nvSpPr>
          <p:cNvPr id="11" name="Rectángulo 10"/>
          <p:cNvSpPr/>
          <p:nvPr/>
        </p:nvSpPr>
        <p:spPr>
          <a:xfrm>
            <a:off x="755576" y="260647"/>
            <a:ext cx="7704856" cy="6095703"/>
          </a:xfrm>
          <a:prstGeom prst="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aphicFrame>
        <p:nvGraphicFramePr>
          <p:cNvPr id="13" name="2 Tabla"/>
          <p:cNvGraphicFramePr>
            <a:graphicFrameLocks noGrp="1"/>
          </p:cNvGraphicFramePr>
          <p:nvPr>
            <p:extLst/>
          </p:nvPr>
        </p:nvGraphicFramePr>
        <p:xfrm>
          <a:off x="971600" y="516798"/>
          <a:ext cx="7261129" cy="407162"/>
        </p:xfrm>
        <a:graphic>
          <a:graphicData uri="http://schemas.openxmlformats.org/drawingml/2006/table">
            <a:tbl>
              <a:tblPr/>
              <a:tblGrid>
                <a:gridCol w="761367">
                  <a:extLst>
                    <a:ext uri="{9D8B030D-6E8A-4147-A177-3AD203B41FA5}">
                      <a16:colId xmlns:a16="http://schemas.microsoft.com/office/drawing/2014/main" val="20000"/>
                    </a:ext>
                  </a:extLst>
                </a:gridCol>
                <a:gridCol w="2736000">
                  <a:extLst>
                    <a:ext uri="{9D8B030D-6E8A-4147-A177-3AD203B41FA5}">
                      <a16:colId xmlns:a16="http://schemas.microsoft.com/office/drawing/2014/main" val="20001"/>
                    </a:ext>
                  </a:extLst>
                </a:gridCol>
                <a:gridCol w="632226">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gridCol w="792088">
                  <a:extLst>
                    <a:ext uri="{9D8B030D-6E8A-4147-A177-3AD203B41FA5}">
                      <a16:colId xmlns:a16="http://schemas.microsoft.com/office/drawing/2014/main" val="20005"/>
                    </a:ext>
                  </a:extLst>
                </a:gridCol>
                <a:gridCol w="504056">
                  <a:extLst>
                    <a:ext uri="{9D8B030D-6E8A-4147-A177-3AD203B41FA5}">
                      <a16:colId xmlns:a16="http://schemas.microsoft.com/office/drawing/2014/main" val="20007"/>
                    </a:ext>
                  </a:extLst>
                </a:gridCol>
                <a:gridCol w="216024">
                  <a:extLst>
                    <a:ext uri="{9D8B030D-6E8A-4147-A177-3AD203B41FA5}">
                      <a16:colId xmlns:a16="http://schemas.microsoft.com/office/drawing/2014/main" val="20008"/>
                    </a:ext>
                  </a:extLst>
                </a:gridCol>
                <a:gridCol w="400821">
                  <a:extLst>
                    <a:ext uri="{9D8B030D-6E8A-4147-A177-3AD203B41FA5}">
                      <a16:colId xmlns:a16="http://schemas.microsoft.com/office/drawing/2014/main" val="3157928155"/>
                    </a:ext>
                  </a:extLst>
                </a:gridCol>
                <a:gridCol w="282443">
                  <a:extLst>
                    <a:ext uri="{9D8B030D-6E8A-4147-A177-3AD203B41FA5}">
                      <a16:colId xmlns:a16="http://schemas.microsoft.com/office/drawing/2014/main" val="1722002891"/>
                    </a:ext>
                  </a:extLst>
                </a:gridCol>
              </a:tblGrid>
              <a:tr h="180000">
                <a:tc gridSpan="3">
                  <a:txBody>
                    <a:bodyPr/>
                    <a:lstStyle/>
                    <a:p>
                      <a:pPr algn="ctr" rtl="0" eaLnBrk="1" fontAlgn="ctr" latinLnBrk="0" hangingPunct="1"/>
                      <a:r>
                        <a:rPr lang="es-MX" sz="800" b="1" i="0" kern="1200" baseline="0" dirty="0" smtClean="0">
                          <a:solidFill>
                            <a:schemeClr val="tx1"/>
                          </a:solidFill>
                          <a:effectLst/>
                          <a:latin typeface="+mn-lt"/>
                          <a:ea typeface="+mn-ea"/>
                          <a:cs typeface="+mn-cs"/>
                        </a:rPr>
                        <a:t>TGE -2021 – 2022. MÓDULO III.   TÉCNICAS DE NEGOCIACIÓN Y DESARROLLO PROFESIONAL</a:t>
                      </a:r>
                      <a:endParaRPr lang="es-MX" sz="800" dirty="0">
                        <a:effectLst/>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FECHA DE ENVÍ0</a:t>
                      </a:r>
                      <a:endParaRPr lang="es-MX" sz="700" b="0"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s-MX" sz="700" dirty="0">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panose="020B0604020202020204" pitchFamily="34" charset="0"/>
                          <a:cs typeface="Arial" panose="020B0604020202020204" pitchFamily="34" charset="0"/>
                        </a:rPr>
                        <a:t>HOJA</a:t>
                      </a:r>
                      <a:endParaRPr lang="es-MX" sz="700" b="0"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panose="020B0604020202020204" pitchFamily="34" charset="0"/>
                          <a:cs typeface="Arial" panose="020B0604020202020204" pitchFamily="34" charset="0"/>
                        </a:rPr>
                        <a:t>2</a:t>
                      </a:r>
                      <a:endParaRPr lang="es-MX" sz="700" b="0"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700" b="1" i="0" u="none" strike="noStrike" dirty="0" smtClean="0">
                          <a:effectLst/>
                          <a:latin typeface="Arial" panose="020B0604020202020204" pitchFamily="34" charset="0"/>
                          <a:cs typeface="Arial" panose="020B0604020202020204" pitchFamily="34" charset="0"/>
                        </a:rPr>
                        <a:t>DE</a:t>
                      </a:r>
                      <a:endParaRPr lang="es-MX" sz="700" b="1"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panose="020B0604020202020204" pitchFamily="34" charset="0"/>
                          <a:cs typeface="Arial" panose="020B0604020202020204" pitchFamily="34" charset="0"/>
                        </a:rPr>
                        <a:t>2</a:t>
                      </a:r>
                      <a:endParaRPr lang="es-MX" sz="700" b="0"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83815">
                <a:tc>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panose="020B0604020202020204" pitchFamily="34" charset="0"/>
                          <a:cs typeface="Arial" panose="020B0604020202020204" pitchFamily="34" charset="0"/>
                        </a:rPr>
                        <a:t>NOMBRE:</a:t>
                      </a: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ctr" rtl="0" eaLnBrk="1" fontAlgn="base" latinLnBrk="0" hangingPunct="1">
                        <a:spcBef>
                          <a:spcPts val="0"/>
                        </a:spcBef>
                        <a:spcAft>
                          <a:spcPts val="0"/>
                        </a:spcAft>
                      </a:pP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CARRERA</a:t>
                      </a: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MATRÍCULA</a:t>
                      </a: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4">
                  <a:txBody>
                    <a:bodyPr/>
                    <a:lstStyle/>
                    <a:p>
                      <a:pPr marL="0" algn="l" rtl="0" eaLnBrk="1" fontAlgn="ctr" latinLnBrk="0" hangingPunct="1">
                        <a:spcBef>
                          <a:spcPts val="0"/>
                        </a:spcBef>
                        <a:spcAft>
                          <a:spcPts val="0"/>
                        </a:spcAft>
                      </a:pP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1"/>
                  </a:ext>
                </a:extLst>
              </a:tr>
            </a:tbl>
          </a:graphicData>
        </a:graphic>
      </p:graphicFrame>
      <p:sp>
        <p:nvSpPr>
          <p:cNvPr id="8" name="5 Rectángulo"/>
          <p:cNvSpPr/>
          <p:nvPr/>
        </p:nvSpPr>
        <p:spPr>
          <a:xfrm>
            <a:off x="761639" y="6240735"/>
            <a:ext cx="7704000" cy="108000"/>
          </a:xfrm>
          <a:prstGeom prst="rect">
            <a:avLst/>
          </a:prstGeom>
          <a:solidFill>
            <a:schemeClr val="bg1"/>
          </a:solidFill>
          <a:ln w="12700">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b="1" i="1" dirty="0" smtClean="0">
                <a:solidFill>
                  <a:srgbClr val="FF0000"/>
                </a:solidFill>
                <a:latin typeface="Arial Narrow" panose="020B0606020202030204" pitchFamily="34" charset="0"/>
                <a:cs typeface="Arial" panose="020B0604020202020204" pitchFamily="34" charset="0"/>
              </a:rPr>
              <a:t>ANALICE Y RESUELVA  INDIVIDUALMENTE ESTA  EVALUACIÓN EN  ESTE CUESTIONARIO MODULAR CORRESPONDIENTE AL MÓDULO </a:t>
            </a:r>
            <a:r>
              <a:rPr lang="es-MX" sz="700" b="1" i="1" dirty="0">
                <a:solidFill>
                  <a:srgbClr val="FF0000"/>
                </a:solidFill>
                <a:latin typeface="Arial Narrow" panose="020B0606020202030204" pitchFamily="34" charset="0"/>
                <a:cs typeface="Arial" panose="020B0604020202020204" pitchFamily="34" charset="0"/>
              </a:rPr>
              <a:t> </a:t>
            </a:r>
            <a:r>
              <a:rPr lang="es-MX" sz="700" b="1" i="1" dirty="0" smtClean="0">
                <a:solidFill>
                  <a:srgbClr val="FF0000"/>
                </a:solidFill>
                <a:latin typeface="Arial Narrow" panose="020B0606020202030204" pitchFamily="34" charset="0"/>
                <a:cs typeface="Arial" panose="020B0604020202020204" pitchFamily="34" charset="0"/>
              </a:rPr>
              <a:t>///</a:t>
            </a:r>
            <a:r>
              <a:rPr lang="es-MX" sz="700" b="1" i="1" dirty="0" smtClean="0">
                <a:solidFill>
                  <a:srgbClr val="FF0000"/>
                </a:solidFill>
                <a:latin typeface="Arial Narrow" panose="020B0606020202030204" pitchFamily="34" charset="0"/>
                <a:cs typeface="Arial" panose="020B0604020202020204" pitchFamily="34" charset="0"/>
              </a:rPr>
              <a:t>. </a:t>
            </a:r>
            <a:r>
              <a:rPr lang="es-MX" sz="700" b="1" i="1" dirty="0" smtClean="0">
                <a:solidFill>
                  <a:srgbClr val="FF0000"/>
                </a:solidFill>
                <a:latin typeface="Arial Narrow" panose="020B0606020202030204" pitchFamily="34" charset="0"/>
                <a:cs typeface="Arial" panose="020B0604020202020204" pitchFamily="34" charset="0"/>
              </a:rPr>
              <a:t>SI REQUIERE MÁS HOJAS, ADICIONELAS AL FINAL</a:t>
            </a:r>
            <a:endParaRPr lang="es-MX" sz="700" b="1" i="1" dirty="0">
              <a:solidFill>
                <a:srgbClr val="FF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2801035660"/>
      </p:ext>
    </p:extLst>
  </p:cSld>
  <p:clrMapOvr>
    <a:overrideClrMapping bg1="lt1" tx1="dk1" bg2="lt2" tx2="dk2" accent1="accent1" accent2="accent2" accent3="accent3" accent4="accent4" accent5="accent5" accent6="accent6" hlink="hlink" folHlink="folHlink"/>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3 Marcador de número de diapositiva"/>
          <p:cNvSpPr>
            <a:spLocks noGrp="1"/>
          </p:cNvSpPr>
          <p:nvPr>
            <p:ph type="sldNum" sz="quarter" idx="4294967295"/>
          </p:nvPr>
        </p:nvSpPr>
        <p:spPr bwMode="auto">
          <a:xfrm>
            <a:off x="6974904" y="6520259"/>
            <a:ext cx="2133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1400" b="1">
                <a:solidFill>
                  <a:schemeClr val="tx1"/>
                </a:solidFill>
                <a:latin typeface="Arial" charset="0"/>
              </a:defRPr>
            </a:lvl1pPr>
            <a:lvl2pPr marL="742950" indent="-285750" algn="ctr" eaLnBrk="0" hangingPunct="0">
              <a:defRPr sz="1400" b="1">
                <a:solidFill>
                  <a:schemeClr val="tx1"/>
                </a:solidFill>
                <a:latin typeface="Arial" charset="0"/>
              </a:defRPr>
            </a:lvl2pPr>
            <a:lvl3pPr marL="1143000" indent="-228600" algn="ctr" eaLnBrk="0" hangingPunct="0">
              <a:defRPr sz="1400" b="1">
                <a:solidFill>
                  <a:schemeClr val="tx1"/>
                </a:solidFill>
                <a:latin typeface="Arial" charset="0"/>
              </a:defRPr>
            </a:lvl3pPr>
            <a:lvl4pPr marL="1600200" indent="-228600" algn="ctr" eaLnBrk="0" hangingPunct="0">
              <a:defRPr sz="1400" b="1">
                <a:solidFill>
                  <a:schemeClr val="tx1"/>
                </a:solidFill>
                <a:latin typeface="Arial" charset="0"/>
              </a:defRPr>
            </a:lvl4pPr>
            <a:lvl5pPr marL="2057400" indent="-228600" algn="ctr" eaLnBrk="0" hangingPunct="0">
              <a:defRPr sz="1400" b="1">
                <a:solidFill>
                  <a:schemeClr val="tx1"/>
                </a:solidFill>
                <a:latin typeface="Arial" charset="0"/>
              </a:defRPr>
            </a:lvl5pPr>
            <a:lvl6pPr marL="2514600" indent="-228600" algn="ctr" eaLnBrk="0" fontAlgn="base" hangingPunct="0">
              <a:spcBef>
                <a:spcPct val="0"/>
              </a:spcBef>
              <a:spcAft>
                <a:spcPct val="0"/>
              </a:spcAft>
              <a:defRPr sz="1400" b="1">
                <a:solidFill>
                  <a:schemeClr val="tx1"/>
                </a:solidFill>
                <a:latin typeface="Arial" charset="0"/>
              </a:defRPr>
            </a:lvl6pPr>
            <a:lvl7pPr marL="2971800" indent="-228600" algn="ctr" eaLnBrk="0" fontAlgn="base" hangingPunct="0">
              <a:spcBef>
                <a:spcPct val="0"/>
              </a:spcBef>
              <a:spcAft>
                <a:spcPct val="0"/>
              </a:spcAft>
              <a:defRPr sz="1400" b="1">
                <a:solidFill>
                  <a:schemeClr val="tx1"/>
                </a:solidFill>
                <a:latin typeface="Arial" charset="0"/>
              </a:defRPr>
            </a:lvl7pPr>
            <a:lvl8pPr marL="3429000" indent="-228600" algn="ctr" eaLnBrk="0" fontAlgn="base" hangingPunct="0">
              <a:spcBef>
                <a:spcPct val="0"/>
              </a:spcBef>
              <a:spcAft>
                <a:spcPct val="0"/>
              </a:spcAft>
              <a:defRPr sz="1400" b="1">
                <a:solidFill>
                  <a:schemeClr val="tx1"/>
                </a:solidFill>
                <a:latin typeface="Arial" charset="0"/>
              </a:defRPr>
            </a:lvl8pPr>
            <a:lvl9pPr marL="3886200" indent="-228600" algn="ctr" eaLnBrk="0" fontAlgn="base" hangingPunct="0">
              <a:spcBef>
                <a:spcPct val="0"/>
              </a:spcBef>
              <a:spcAft>
                <a:spcPct val="0"/>
              </a:spcAft>
              <a:defRPr sz="1400" b="1">
                <a:solidFill>
                  <a:schemeClr val="tx1"/>
                </a:solidFill>
                <a:latin typeface="Arial" charset="0"/>
              </a:defRPr>
            </a:lvl9pPr>
          </a:lstStyle>
          <a:p>
            <a:pPr algn="r" eaLnBrk="1" hangingPunct="1">
              <a:defRPr/>
            </a:pPr>
            <a:fld id="{B601D943-06E0-4176-BE0F-556E77932028}" type="slidenum">
              <a:rPr lang="es-ES" sz="800" b="0" smtClean="0"/>
              <a:pPr algn="r" eaLnBrk="1" hangingPunct="1">
                <a:defRPr/>
              </a:pPr>
              <a:t>4</a:t>
            </a:fld>
            <a:endParaRPr lang="es-ES" sz="800" b="0" dirty="0" smtClean="0"/>
          </a:p>
        </p:txBody>
      </p:sp>
      <p:graphicFrame>
        <p:nvGraphicFramePr>
          <p:cNvPr id="614727" name="Group 327"/>
          <p:cNvGraphicFramePr>
            <a:graphicFrameLocks noGrp="1"/>
          </p:cNvGraphicFramePr>
          <p:nvPr>
            <p:extLst/>
          </p:nvPr>
        </p:nvGraphicFramePr>
        <p:xfrm>
          <a:off x="467544" y="620691"/>
          <a:ext cx="8136309" cy="4803807"/>
        </p:xfrm>
        <a:graphic>
          <a:graphicData uri="http://schemas.openxmlformats.org/drawingml/2006/table">
            <a:tbl>
              <a:tblPr/>
              <a:tblGrid>
                <a:gridCol w="396309">
                  <a:extLst>
                    <a:ext uri="{9D8B030D-6E8A-4147-A177-3AD203B41FA5}">
                      <a16:colId xmlns:a16="http://schemas.microsoft.com/office/drawing/2014/main" val="20000"/>
                    </a:ext>
                  </a:extLst>
                </a:gridCol>
                <a:gridCol w="6228000">
                  <a:extLst>
                    <a:ext uri="{9D8B030D-6E8A-4147-A177-3AD203B41FA5}">
                      <a16:colId xmlns:a16="http://schemas.microsoft.com/office/drawing/2014/main" val="20001"/>
                    </a:ext>
                  </a:extLst>
                </a:gridCol>
                <a:gridCol w="504000">
                  <a:extLst>
                    <a:ext uri="{9D8B030D-6E8A-4147-A177-3AD203B41FA5}">
                      <a16:colId xmlns:a16="http://schemas.microsoft.com/office/drawing/2014/main" val="20002"/>
                    </a:ext>
                  </a:extLst>
                </a:gridCol>
                <a:gridCol w="504000">
                  <a:extLst>
                    <a:ext uri="{9D8B030D-6E8A-4147-A177-3AD203B41FA5}">
                      <a16:colId xmlns:a16="http://schemas.microsoft.com/office/drawing/2014/main" val="20003"/>
                    </a:ext>
                  </a:extLst>
                </a:gridCol>
                <a:gridCol w="504000">
                  <a:extLst>
                    <a:ext uri="{9D8B030D-6E8A-4147-A177-3AD203B41FA5}">
                      <a16:colId xmlns:a16="http://schemas.microsoft.com/office/drawing/2014/main" val="20004"/>
                    </a:ext>
                  </a:extLst>
                </a:gridCol>
              </a:tblGrid>
              <a:tr h="180000">
                <a:tc gridSpan="5">
                  <a:txBody>
                    <a:bodyPr/>
                    <a:lstStyle/>
                    <a:p>
                      <a:pPr algn="ctr" rtl="0" eaLnBrk="0" fontAlgn="base" latinLnBrk="0" hangingPunct="0"/>
                      <a:r>
                        <a:rPr lang="es-ES_tradnl" sz="800" b="1" i="1" kern="1200" dirty="0" smtClean="0">
                          <a:solidFill>
                            <a:schemeClr val="tx1"/>
                          </a:solidFill>
                          <a:effectLst/>
                          <a:latin typeface="Arial Narrow" panose="020B0606020202030204" pitchFamily="34" charset="0"/>
                          <a:ea typeface="+mn-ea"/>
                          <a:cs typeface="Arial" panose="020B0604020202020204" pitchFamily="34" charset="0"/>
                        </a:rPr>
                        <a:t>9.12  AUTO EVALUACIÓN </a:t>
                      </a:r>
                      <a:r>
                        <a:rPr lang="es-ES_tradnl" sz="800" b="1" i="1" kern="1200" baseline="0" dirty="0" smtClean="0">
                          <a:solidFill>
                            <a:schemeClr val="tx1"/>
                          </a:solidFill>
                          <a:effectLst/>
                          <a:latin typeface="Arial Narrow" panose="020B0606020202030204" pitchFamily="34" charset="0"/>
                          <a:ea typeface="+mn-ea"/>
                          <a:cs typeface="Arial" panose="020B0604020202020204" pitchFamily="34" charset="0"/>
                        </a:rPr>
                        <a:t> </a:t>
                      </a:r>
                      <a:r>
                        <a:rPr lang="es-ES_tradnl" sz="800" b="1" i="1" kern="1200" baseline="0" dirty="0" smtClean="0">
                          <a:solidFill>
                            <a:schemeClr val="tx1"/>
                          </a:solidFill>
                          <a:effectLst/>
                          <a:latin typeface="Arial Narrow" panose="020B0606020202030204" pitchFamily="34" charset="0"/>
                          <a:ea typeface="+mn-ea"/>
                          <a:cs typeface="Arial" panose="020B0604020202020204" pitchFamily="34" charset="0"/>
                        </a:rPr>
                        <a:t>9.2</a:t>
                      </a:r>
                      <a:r>
                        <a:rPr lang="es-ES_tradnl" sz="800" b="1" i="1" kern="1200" dirty="0" smtClean="0">
                          <a:solidFill>
                            <a:schemeClr val="tx1"/>
                          </a:solidFill>
                          <a:effectLst/>
                          <a:latin typeface="Arial Narrow" panose="020B0606020202030204" pitchFamily="34" charset="0"/>
                          <a:ea typeface="+mn-ea"/>
                          <a:cs typeface="Arial" panose="020B0604020202020204" pitchFamily="34" charset="0"/>
                        </a:rPr>
                        <a:t>: </a:t>
                      </a:r>
                      <a:r>
                        <a:rPr lang="es-ES_tradnl" sz="800" b="1" i="1" kern="1200" dirty="0" smtClean="0">
                          <a:solidFill>
                            <a:schemeClr val="tx1"/>
                          </a:solidFill>
                          <a:effectLst/>
                          <a:latin typeface="Arial Narrow" panose="020B0606020202030204" pitchFamily="34" charset="0"/>
                          <a:ea typeface="+mn-ea"/>
                          <a:cs typeface="Arial" panose="020B0604020202020204" pitchFamily="34" charset="0"/>
                        </a:rPr>
                        <a:t>CONDUCTAS EN LA COMUNICACIÓN </a:t>
                      </a:r>
                      <a:endParaRPr lang="es-MX" sz="800" b="1" i="1" dirty="0">
                        <a:effectLst/>
                        <a:latin typeface="Arial Narrow" panose="020B0606020202030204" pitchFamily="34" charset="0"/>
                        <a:cs typeface="Arial" panose="020B0604020202020204" pitchFamily="34" charset="0"/>
                      </a:endParaRPr>
                    </a:p>
                  </a:txBody>
                  <a:tcPr marT="45709" marB="45709"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pPr rtl="0" eaLnBrk="0" fontAlgn="base" latinLnBrk="0" hangingPunct="0"/>
                      <a:endParaRPr lang="es-MX" sz="800" dirty="0">
                        <a:effectLst/>
                        <a:latin typeface="Arial" panose="020B0604020202020204" pitchFamily="34" charset="0"/>
                        <a:cs typeface="Arial" panose="020B0604020202020204" pitchFamily="34" charset="0"/>
                      </a:endParaRPr>
                    </a:p>
                  </a:txBody>
                  <a:tcPr marT="45709" marB="45709"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80000">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defRPr/>
                      </a:pPr>
                      <a:r>
                        <a:rPr lang="es-ES" sz="800" b="1" dirty="0" smtClean="0">
                          <a:solidFill>
                            <a:srgbClr val="FF0000"/>
                          </a:solidFill>
                          <a:latin typeface="Arial Narrow" panose="020B0606020202030204" pitchFamily="34" charset="0"/>
                          <a:cs typeface="Arial" panose="020B0604020202020204" pitchFamily="34" charset="0"/>
                        </a:rPr>
                        <a:t>1</a:t>
                      </a:r>
                    </a:p>
                  </a:txBody>
                  <a:tcPr marT="45709" marB="45709"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4">
                  <a:txBody>
                    <a:bodyPr/>
                    <a:lstStyle/>
                    <a:p>
                      <a:pPr rtl="0" eaLnBrk="0" fontAlgn="base" latinLnBrk="0" hangingPunct="0"/>
                      <a:r>
                        <a:rPr lang="es-ES_tradnl" sz="800" b="0" kern="1200" dirty="0" smtClean="0">
                          <a:solidFill>
                            <a:schemeClr val="tx1"/>
                          </a:solidFill>
                          <a:effectLst/>
                          <a:latin typeface="Arial Narrow" panose="020B0606020202030204" pitchFamily="34" charset="0"/>
                          <a:ea typeface="+mn-ea"/>
                          <a:cs typeface="Arial" panose="020B0604020202020204" pitchFamily="34" charset="0"/>
                        </a:rPr>
                        <a:t>Lea cuidadosamente cada una se las siguientes preguntas, y circule el</a:t>
                      </a:r>
                      <a:r>
                        <a:rPr lang="es-ES_tradnl" sz="800" b="0" kern="1200" baseline="0" dirty="0" smtClean="0">
                          <a:solidFill>
                            <a:schemeClr val="tx1"/>
                          </a:solidFill>
                          <a:effectLst/>
                          <a:latin typeface="Arial Narrow" panose="020B0606020202030204" pitchFamily="34" charset="0"/>
                          <a:ea typeface="+mn-ea"/>
                          <a:cs typeface="Arial" panose="020B0604020202020204" pitchFamily="34" charset="0"/>
                        </a:rPr>
                        <a:t> número respectivo</a:t>
                      </a:r>
                      <a:r>
                        <a:rPr lang="es-ES_tradnl" sz="800" b="0" kern="1200" dirty="0" smtClean="0">
                          <a:solidFill>
                            <a:schemeClr val="tx1"/>
                          </a:solidFill>
                          <a:effectLst/>
                          <a:latin typeface="Arial Narrow" panose="020B0606020202030204" pitchFamily="34" charset="0"/>
                          <a:ea typeface="+mn-ea"/>
                          <a:cs typeface="Arial" panose="020B0604020202020204" pitchFamily="34" charset="0"/>
                        </a:rPr>
                        <a:t> en la columna que corresponda a su conducta actual. Sume</a:t>
                      </a:r>
                      <a:r>
                        <a:rPr lang="es-ES_tradnl" sz="800" b="0" kern="1200" baseline="0" dirty="0" smtClean="0">
                          <a:solidFill>
                            <a:schemeClr val="tx1"/>
                          </a:solidFill>
                          <a:effectLst/>
                          <a:latin typeface="Arial Narrow" panose="020B0606020202030204" pitchFamily="34" charset="0"/>
                          <a:ea typeface="+mn-ea"/>
                          <a:cs typeface="Arial" panose="020B0604020202020204" pitchFamily="34" charset="0"/>
                        </a:rPr>
                        <a:t> los valores que circulo y multiplíquelos por los factores del renglón correspondientes. Los subtotales, súmelos y anote el total en el espacio señalado.</a:t>
                      </a:r>
                      <a:endParaRPr lang="es-MX" sz="800" dirty="0">
                        <a:effectLst/>
                        <a:latin typeface="Arial Narrow" panose="020B0606020202030204" pitchFamily="34" charset="0"/>
                        <a:cs typeface="Arial" panose="020B0604020202020204" pitchFamily="34" charset="0"/>
                      </a:endParaRPr>
                    </a:p>
                  </a:txBody>
                  <a:tcPr marT="45709" marB="45709"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endParaRPr kumimoji="0" lang="es-ES" sz="900" b="0" i="0" u="none" strike="noStrike" cap="none" normalizeH="0" baseline="0" dirty="0" smtClean="0">
                        <a:ln>
                          <a:noFill/>
                        </a:ln>
                        <a:solidFill>
                          <a:schemeClr val="tx1"/>
                        </a:solidFill>
                        <a:effectLst/>
                        <a:latin typeface="+mn-lt"/>
                      </a:endParaRPr>
                    </a:p>
                  </a:txBody>
                  <a:tcPr marL="68580" marR="68580" marT="60945" marB="60945"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hMerge="1">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endParaRPr kumimoji="0" lang="es-ES" sz="900" b="0" i="0" u="none" strike="noStrike" cap="none" normalizeH="0" baseline="0" dirty="0" smtClean="0">
                        <a:ln>
                          <a:noFill/>
                        </a:ln>
                        <a:solidFill>
                          <a:schemeClr val="tx1"/>
                        </a:solidFill>
                        <a:effectLst/>
                        <a:latin typeface="Arial Narrow" pitchFamily="34" charset="0"/>
                      </a:endParaRPr>
                    </a:p>
                  </a:txBody>
                  <a:tcPr marL="68580" marR="68580" marT="60945" marB="60945"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hMerge="1">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endParaRPr kumimoji="0" lang="es-ES" sz="900" b="0" i="0" u="none" strike="noStrike" cap="none" normalizeH="0" baseline="0" dirty="0" smtClean="0">
                        <a:ln>
                          <a:noFill/>
                        </a:ln>
                        <a:solidFill>
                          <a:schemeClr val="tx1"/>
                        </a:solidFill>
                        <a:effectLst/>
                        <a:latin typeface="Arial Narrow" pitchFamily="34" charset="0"/>
                      </a:endParaRPr>
                    </a:p>
                  </a:txBody>
                  <a:tcPr marL="68580" marR="68580" marT="60945" marB="60945"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277615">
                <a:tc gridSpan="2">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ES_tradnl"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ACEPCIONES</a:t>
                      </a:r>
                      <a:endPar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09" marB="45709"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ES_tradnl" sz="6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CASI SIEMPRE</a:t>
                      </a:r>
                      <a:endParaRPr kumimoji="0" lang="es-ES" sz="6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T="45709" marB="45709"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ES_tradnl" sz="6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ALGUNAS VECES</a:t>
                      </a:r>
                      <a:endParaRPr kumimoji="0" lang="es-ES" sz="6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T="45709" marB="45709"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ES_tradnl" sz="6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NUNCA</a:t>
                      </a:r>
                      <a:endParaRPr kumimoji="0" lang="es-ES" sz="6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T="45709" marB="45709"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2"/>
                  </a:ext>
                </a:extLst>
              </a:tr>
              <a:tr h="0">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ES_tradnl"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a:t>
                      </a:r>
                      <a:endPar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09" marB="45709"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0" fontAlgn="base" latinLnBrk="0" hangingPunct="0">
                        <a:lnSpc>
                          <a:spcPct val="100000"/>
                        </a:lnSpc>
                        <a:spcBef>
                          <a:spcPct val="30000"/>
                        </a:spcBef>
                        <a:spcAft>
                          <a:spcPct val="0"/>
                        </a:spcAft>
                        <a:buClrTx/>
                        <a:buSzPct val="100000"/>
                        <a:buFontTx/>
                        <a:buNone/>
                        <a:tabLst/>
                      </a:pPr>
                      <a:r>
                        <a:rPr kumimoji="0" lang="es-ES_tradnl"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Cuando hablo con otras personas y no me dan la razón me molesto. </a:t>
                      </a:r>
                      <a:endPar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09" marB="45709"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3</a:t>
                      </a:r>
                    </a:p>
                  </a:txBody>
                  <a:tcPr marT="45709" marB="45709"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2</a:t>
                      </a:r>
                    </a:p>
                  </a:txBody>
                  <a:tcPr marT="45709" marB="45709"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1</a:t>
                      </a:r>
                    </a:p>
                  </a:txBody>
                  <a:tcPr marT="45709" marB="45709"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r h="0">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ES_tradnl"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a:t>
                      </a:r>
                      <a:endPar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09" marB="45709"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0" fontAlgn="base" latinLnBrk="0" hangingPunct="0">
                        <a:lnSpc>
                          <a:spcPct val="100000"/>
                        </a:lnSpc>
                        <a:spcBef>
                          <a:spcPct val="30000"/>
                        </a:spcBef>
                        <a:spcAft>
                          <a:spcPct val="0"/>
                        </a:spcAft>
                        <a:buClrTx/>
                        <a:buSzPct val="100000"/>
                        <a:buFontTx/>
                        <a:buNone/>
                        <a:tabLst/>
                      </a:pPr>
                      <a:r>
                        <a:rPr kumimoji="0" lang="es-ES_tradnl"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Me incomodan las personas que no participan en una conversación.</a:t>
                      </a:r>
                      <a:endPar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09" marB="45709"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spcBef>
                          <a:spcPts val="288"/>
                        </a:spcBef>
                        <a:spcAft>
                          <a:spcPts val="0"/>
                        </a:spcAft>
                      </a:pPr>
                      <a:r>
                        <a:rPr lang="es-ES" sz="800" b="1" i="0" u="none" strike="noStrike" kern="1200" baseline="0" dirty="0">
                          <a:ln>
                            <a:noFill/>
                          </a:ln>
                          <a:solidFill>
                            <a:srgbClr val="000000"/>
                          </a:solidFill>
                          <a:effectLst/>
                          <a:latin typeface="Arial Narrow" panose="020B0606020202030204" pitchFamily="34" charset="0"/>
                          <a:cs typeface="Arial" panose="020B0604020202020204" pitchFamily="34" charset="0"/>
                        </a:rPr>
                        <a:t>3</a:t>
                      </a:r>
                      <a:endParaRPr lang="es-ES" sz="8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spcBef>
                          <a:spcPts val="288"/>
                        </a:spcBef>
                        <a:spcAft>
                          <a:spcPts val="0"/>
                        </a:spcAft>
                      </a:pPr>
                      <a:r>
                        <a:rPr lang="es-ES" sz="800" b="1" i="0" u="none" strike="noStrike" kern="1200" baseline="0" dirty="0">
                          <a:ln>
                            <a:noFill/>
                          </a:ln>
                          <a:solidFill>
                            <a:srgbClr val="000000"/>
                          </a:solidFill>
                          <a:effectLst/>
                          <a:latin typeface="Arial Narrow" panose="020B0606020202030204" pitchFamily="34" charset="0"/>
                          <a:cs typeface="Arial" panose="020B0604020202020204" pitchFamily="34" charset="0"/>
                        </a:rPr>
                        <a:t>2</a:t>
                      </a:r>
                      <a:endParaRPr lang="es-ES" sz="8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spcBef>
                          <a:spcPts val="288"/>
                        </a:spcBef>
                        <a:spcAft>
                          <a:spcPts val="0"/>
                        </a:spcAft>
                      </a:pPr>
                      <a:r>
                        <a:rPr lang="es-ES" sz="800" b="1" i="0" u="none" strike="noStrike" kern="1200" baseline="0" dirty="0">
                          <a:ln>
                            <a:noFill/>
                          </a:ln>
                          <a:solidFill>
                            <a:srgbClr val="000000"/>
                          </a:solidFill>
                          <a:effectLst/>
                          <a:latin typeface="Arial Narrow" panose="020B0606020202030204" pitchFamily="34" charset="0"/>
                          <a:cs typeface="Arial" panose="020B0604020202020204" pitchFamily="34" charset="0"/>
                        </a:rPr>
                        <a:t>1</a:t>
                      </a:r>
                      <a:endParaRPr lang="es-ES" sz="8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4"/>
                  </a:ext>
                </a:extLst>
              </a:tr>
              <a:tr h="0">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ES_tradnl"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a:t>
                      </a:r>
                      <a:endPar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09" marB="45709"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0" fontAlgn="base" latinLnBrk="0" hangingPunct="0">
                        <a:lnSpc>
                          <a:spcPct val="100000"/>
                        </a:lnSpc>
                        <a:spcBef>
                          <a:spcPct val="30000"/>
                        </a:spcBef>
                        <a:spcAft>
                          <a:spcPct val="0"/>
                        </a:spcAft>
                        <a:buClrTx/>
                        <a:buSzPct val="100000"/>
                        <a:buFontTx/>
                        <a:buNone/>
                        <a:tabLst/>
                      </a:pPr>
                      <a:r>
                        <a:rPr kumimoji="0" lang="es-ES_tradnl"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Trato de llevar a las demás personas a que acepten y estén de acuerdo con mis opiniones y argumentos. </a:t>
                      </a:r>
                      <a:endPar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09" marB="45709"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spcBef>
                          <a:spcPts val="288"/>
                        </a:spcBef>
                        <a:spcAft>
                          <a:spcPts val="0"/>
                        </a:spcAft>
                      </a:pPr>
                      <a:r>
                        <a:rPr lang="es-ES" sz="800" b="1" i="0" u="none" strike="noStrike" kern="1200" baseline="0" dirty="0">
                          <a:ln>
                            <a:noFill/>
                          </a:ln>
                          <a:solidFill>
                            <a:srgbClr val="000000"/>
                          </a:solidFill>
                          <a:effectLst/>
                          <a:latin typeface="Arial Narrow" panose="020B0606020202030204" pitchFamily="34" charset="0"/>
                          <a:cs typeface="Arial" panose="020B0604020202020204" pitchFamily="34" charset="0"/>
                        </a:rPr>
                        <a:t>3</a:t>
                      </a:r>
                      <a:endParaRPr lang="es-ES" sz="8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spcBef>
                          <a:spcPts val="288"/>
                        </a:spcBef>
                        <a:spcAft>
                          <a:spcPts val="0"/>
                        </a:spcAft>
                      </a:pPr>
                      <a:r>
                        <a:rPr lang="es-ES" sz="800" b="1" i="0" u="none" strike="noStrike" kern="1200" baseline="0" dirty="0">
                          <a:ln>
                            <a:noFill/>
                          </a:ln>
                          <a:solidFill>
                            <a:srgbClr val="000000"/>
                          </a:solidFill>
                          <a:effectLst/>
                          <a:latin typeface="Arial Narrow" panose="020B0606020202030204" pitchFamily="34" charset="0"/>
                          <a:cs typeface="Arial" panose="020B0604020202020204" pitchFamily="34" charset="0"/>
                        </a:rPr>
                        <a:t>2</a:t>
                      </a:r>
                      <a:endParaRPr lang="es-ES" sz="8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spcBef>
                          <a:spcPts val="288"/>
                        </a:spcBef>
                        <a:spcAft>
                          <a:spcPts val="0"/>
                        </a:spcAft>
                      </a:pPr>
                      <a:r>
                        <a:rPr lang="es-ES" sz="800" b="1" i="0" u="none" strike="noStrike" kern="1200" baseline="0" dirty="0">
                          <a:ln>
                            <a:noFill/>
                          </a:ln>
                          <a:solidFill>
                            <a:srgbClr val="000000"/>
                          </a:solidFill>
                          <a:effectLst/>
                          <a:latin typeface="Arial Narrow" panose="020B0606020202030204" pitchFamily="34" charset="0"/>
                          <a:cs typeface="Arial" panose="020B0604020202020204" pitchFamily="34" charset="0"/>
                        </a:rPr>
                        <a:t>1</a:t>
                      </a:r>
                      <a:endParaRPr lang="es-ES" sz="8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5"/>
                  </a:ext>
                </a:extLst>
              </a:tr>
              <a:tr h="0">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ES_tradnl"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4</a:t>
                      </a:r>
                      <a:endPar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09" marB="45709"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0" fontAlgn="base" latinLnBrk="0" hangingPunct="0">
                        <a:lnSpc>
                          <a:spcPct val="100000"/>
                        </a:lnSpc>
                        <a:spcBef>
                          <a:spcPct val="30000"/>
                        </a:spcBef>
                        <a:spcAft>
                          <a:spcPct val="0"/>
                        </a:spcAft>
                        <a:buClrTx/>
                        <a:buSzPct val="100000"/>
                        <a:buFontTx/>
                        <a:buNone/>
                        <a:tabLst/>
                      </a:pPr>
                      <a:r>
                        <a:rPr kumimoji="0" lang="es-ES_tradnl"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Cuando no conozco el tema del que hablan trato de ausentarme o me aíslo. </a:t>
                      </a:r>
                      <a:endPar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09" marB="45709"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spcBef>
                          <a:spcPts val="288"/>
                        </a:spcBef>
                        <a:spcAft>
                          <a:spcPts val="0"/>
                        </a:spcAft>
                      </a:pPr>
                      <a:r>
                        <a:rPr lang="es-ES" sz="800" b="1" i="0" u="none" strike="noStrike" kern="1200" baseline="0" dirty="0">
                          <a:ln>
                            <a:noFill/>
                          </a:ln>
                          <a:solidFill>
                            <a:srgbClr val="000000"/>
                          </a:solidFill>
                          <a:effectLst/>
                          <a:latin typeface="Arial Narrow" panose="020B0606020202030204" pitchFamily="34" charset="0"/>
                          <a:cs typeface="Arial" panose="020B0604020202020204" pitchFamily="34" charset="0"/>
                        </a:rPr>
                        <a:t>3</a:t>
                      </a:r>
                      <a:endParaRPr lang="es-ES" sz="8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spcBef>
                          <a:spcPts val="288"/>
                        </a:spcBef>
                        <a:spcAft>
                          <a:spcPts val="0"/>
                        </a:spcAft>
                      </a:pPr>
                      <a:r>
                        <a:rPr lang="es-ES" sz="800" b="1" i="0" u="none" strike="noStrike" kern="1200" baseline="0" dirty="0">
                          <a:ln>
                            <a:noFill/>
                          </a:ln>
                          <a:solidFill>
                            <a:srgbClr val="000000"/>
                          </a:solidFill>
                          <a:effectLst/>
                          <a:latin typeface="Arial Narrow" panose="020B0606020202030204" pitchFamily="34" charset="0"/>
                          <a:cs typeface="Arial" panose="020B0604020202020204" pitchFamily="34" charset="0"/>
                        </a:rPr>
                        <a:t>2</a:t>
                      </a:r>
                      <a:endParaRPr lang="es-ES" sz="8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spcBef>
                          <a:spcPts val="288"/>
                        </a:spcBef>
                        <a:spcAft>
                          <a:spcPts val="0"/>
                        </a:spcAft>
                      </a:pPr>
                      <a:r>
                        <a:rPr lang="es-ES" sz="800" b="1" i="0" u="none" strike="noStrike" kern="1200" baseline="0" dirty="0">
                          <a:ln>
                            <a:noFill/>
                          </a:ln>
                          <a:solidFill>
                            <a:srgbClr val="000000"/>
                          </a:solidFill>
                          <a:effectLst/>
                          <a:latin typeface="Arial Narrow" panose="020B0606020202030204" pitchFamily="34" charset="0"/>
                          <a:cs typeface="Arial" panose="020B0604020202020204" pitchFamily="34" charset="0"/>
                        </a:rPr>
                        <a:t>1</a:t>
                      </a:r>
                      <a:endParaRPr lang="es-ES" sz="8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6"/>
                  </a:ext>
                </a:extLst>
              </a:tr>
              <a:tr h="0">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ES_tradnl"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5</a:t>
                      </a:r>
                      <a:endPar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09" marB="45709"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0" fontAlgn="base" latinLnBrk="0" hangingPunct="0">
                        <a:lnSpc>
                          <a:spcPct val="100000"/>
                        </a:lnSpc>
                        <a:spcBef>
                          <a:spcPct val="30000"/>
                        </a:spcBef>
                        <a:spcAft>
                          <a:spcPct val="0"/>
                        </a:spcAft>
                        <a:buClrTx/>
                        <a:buSzPct val="100000"/>
                        <a:buFontTx/>
                        <a:buNone/>
                        <a:tabLst/>
                      </a:pPr>
                      <a:r>
                        <a:rPr kumimoji="0" lang="es-ES_tradnl"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Escucho las opiniones y razonamientos de todos los demás, analizo y expreso con fundamentos lo que creo conveniente.</a:t>
                      </a:r>
                      <a:endPar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09" marB="45709"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spcBef>
                          <a:spcPts val="288"/>
                        </a:spcBef>
                        <a:spcAft>
                          <a:spcPts val="0"/>
                        </a:spcAft>
                      </a:pPr>
                      <a:r>
                        <a:rPr lang="es-ES" sz="800" b="1" i="0" u="none" strike="noStrike" kern="1200" baseline="0" dirty="0" smtClean="0">
                          <a:ln>
                            <a:noFill/>
                          </a:ln>
                          <a:solidFill>
                            <a:srgbClr val="000000"/>
                          </a:solidFill>
                          <a:effectLst/>
                          <a:latin typeface="Arial Narrow" panose="020B0606020202030204" pitchFamily="34" charset="0"/>
                          <a:cs typeface="Arial" panose="020B0604020202020204" pitchFamily="34" charset="0"/>
                        </a:rPr>
                        <a:t>3</a:t>
                      </a:r>
                      <a:endParaRPr lang="es-ES" sz="8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spcBef>
                          <a:spcPts val="288"/>
                        </a:spcBef>
                        <a:spcAft>
                          <a:spcPts val="0"/>
                        </a:spcAft>
                      </a:pPr>
                      <a:r>
                        <a:rPr lang="es-ES" sz="800" b="1" i="0" u="none" strike="noStrike" kern="1200" baseline="0" dirty="0">
                          <a:ln>
                            <a:noFill/>
                          </a:ln>
                          <a:solidFill>
                            <a:srgbClr val="000000"/>
                          </a:solidFill>
                          <a:effectLst/>
                          <a:latin typeface="Arial Narrow" panose="020B0606020202030204" pitchFamily="34" charset="0"/>
                          <a:cs typeface="Arial" panose="020B0604020202020204" pitchFamily="34" charset="0"/>
                        </a:rPr>
                        <a:t>2</a:t>
                      </a:r>
                      <a:endParaRPr lang="es-ES" sz="8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spcBef>
                          <a:spcPts val="288"/>
                        </a:spcBef>
                        <a:spcAft>
                          <a:spcPts val="0"/>
                        </a:spcAft>
                      </a:pPr>
                      <a:r>
                        <a:rPr lang="es-ES" sz="800" b="1" i="0" u="none" strike="noStrike" kern="1200" baseline="0" dirty="0" smtClean="0">
                          <a:ln>
                            <a:noFill/>
                          </a:ln>
                          <a:solidFill>
                            <a:srgbClr val="000000"/>
                          </a:solidFill>
                          <a:effectLst/>
                          <a:latin typeface="Arial Narrow" panose="020B0606020202030204" pitchFamily="34" charset="0"/>
                          <a:cs typeface="Arial" panose="020B0604020202020204" pitchFamily="34" charset="0"/>
                        </a:rPr>
                        <a:t>1</a:t>
                      </a:r>
                      <a:endParaRPr lang="es-ES" sz="8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7"/>
                  </a:ext>
                </a:extLst>
              </a:tr>
              <a:tr h="0">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ES_tradnl"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6</a:t>
                      </a:r>
                      <a:endPar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09" marB="45709"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0" fontAlgn="base" latinLnBrk="0" hangingPunct="0">
                        <a:lnSpc>
                          <a:spcPct val="100000"/>
                        </a:lnSpc>
                        <a:spcBef>
                          <a:spcPct val="30000"/>
                        </a:spcBef>
                        <a:spcAft>
                          <a:spcPct val="0"/>
                        </a:spcAft>
                        <a:buClrTx/>
                        <a:buSzPct val="100000"/>
                        <a:buFontTx/>
                        <a:buNone/>
                        <a:tabLst/>
                      </a:pPr>
                      <a:r>
                        <a:rPr kumimoji="0" lang="es-ES_tradnl"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Si alguien me interrumpe, le hago ver que es necesario respetar el derecho de los demás a hablar y ser escuchado.</a:t>
                      </a:r>
                      <a:endPar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09" marB="45709"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spcBef>
                          <a:spcPts val="288"/>
                        </a:spcBef>
                        <a:spcAft>
                          <a:spcPts val="0"/>
                        </a:spcAft>
                      </a:pPr>
                      <a:r>
                        <a:rPr lang="es-ES" sz="800" b="1" i="0" u="none" strike="noStrike" kern="1200" baseline="0" dirty="0" smtClean="0">
                          <a:ln>
                            <a:noFill/>
                          </a:ln>
                          <a:solidFill>
                            <a:srgbClr val="000000"/>
                          </a:solidFill>
                          <a:effectLst/>
                          <a:latin typeface="Arial Narrow" panose="020B0606020202030204" pitchFamily="34" charset="0"/>
                          <a:cs typeface="Arial" panose="020B0604020202020204" pitchFamily="34" charset="0"/>
                        </a:rPr>
                        <a:t>3</a:t>
                      </a:r>
                      <a:endParaRPr lang="es-ES" sz="8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spcBef>
                          <a:spcPts val="288"/>
                        </a:spcBef>
                        <a:spcAft>
                          <a:spcPts val="0"/>
                        </a:spcAft>
                      </a:pPr>
                      <a:r>
                        <a:rPr lang="es-ES" sz="800" b="1" i="0" u="none" strike="noStrike" kern="1200" baseline="0" dirty="0" smtClean="0">
                          <a:ln>
                            <a:noFill/>
                          </a:ln>
                          <a:solidFill>
                            <a:srgbClr val="000000"/>
                          </a:solidFill>
                          <a:effectLst/>
                          <a:latin typeface="Arial Narrow" panose="020B0606020202030204" pitchFamily="34" charset="0"/>
                          <a:cs typeface="Arial" panose="020B0604020202020204" pitchFamily="34" charset="0"/>
                        </a:rPr>
                        <a:t>2</a:t>
                      </a:r>
                      <a:endParaRPr lang="es-ES" sz="8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spcBef>
                          <a:spcPts val="288"/>
                        </a:spcBef>
                        <a:spcAft>
                          <a:spcPts val="0"/>
                        </a:spcAft>
                      </a:pPr>
                      <a:r>
                        <a:rPr lang="es-ES" sz="800" b="1" i="0" u="none" strike="noStrike" kern="1200" baseline="0" dirty="0" smtClean="0">
                          <a:ln>
                            <a:noFill/>
                          </a:ln>
                          <a:solidFill>
                            <a:srgbClr val="000000"/>
                          </a:solidFill>
                          <a:effectLst/>
                          <a:latin typeface="Arial Narrow" panose="020B0606020202030204" pitchFamily="34" charset="0"/>
                          <a:cs typeface="Arial" panose="020B0604020202020204" pitchFamily="34" charset="0"/>
                        </a:rPr>
                        <a:t>1</a:t>
                      </a:r>
                      <a:endParaRPr lang="es-ES" sz="8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8"/>
                  </a:ext>
                </a:extLst>
              </a:tr>
              <a:tr h="0">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ES_tradnl"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7</a:t>
                      </a:r>
                      <a:endPar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09" marB="45709"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0" fontAlgn="base" latinLnBrk="0" hangingPunct="0">
                        <a:lnSpc>
                          <a:spcPct val="100000"/>
                        </a:lnSpc>
                        <a:spcBef>
                          <a:spcPct val="30000"/>
                        </a:spcBef>
                        <a:spcAft>
                          <a:spcPct val="0"/>
                        </a:spcAft>
                        <a:buClrTx/>
                        <a:buSzPct val="100000"/>
                        <a:buFontTx/>
                        <a:buNone/>
                        <a:tabLst/>
                      </a:pPr>
                      <a:r>
                        <a:rPr kumimoji="0" lang="es-ES_tradnl"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Me gusta permanecer callado, escucho y rara vez hago algún comentario, aunque me lo pidan.</a:t>
                      </a:r>
                      <a:endPar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09" marB="45709"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spcBef>
                          <a:spcPts val="288"/>
                        </a:spcBef>
                        <a:spcAft>
                          <a:spcPts val="0"/>
                        </a:spcAft>
                      </a:pPr>
                      <a:r>
                        <a:rPr lang="es-ES" sz="800" b="1" i="0" u="none" strike="noStrike" kern="1200" baseline="0" dirty="0">
                          <a:ln>
                            <a:noFill/>
                          </a:ln>
                          <a:solidFill>
                            <a:srgbClr val="000000"/>
                          </a:solidFill>
                          <a:effectLst/>
                          <a:latin typeface="Arial Narrow" panose="020B0606020202030204" pitchFamily="34" charset="0"/>
                          <a:cs typeface="Arial" panose="020B0604020202020204" pitchFamily="34" charset="0"/>
                        </a:rPr>
                        <a:t>3</a:t>
                      </a:r>
                      <a:endParaRPr lang="es-ES" sz="8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spcBef>
                          <a:spcPts val="288"/>
                        </a:spcBef>
                        <a:spcAft>
                          <a:spcPts val="0"/>
                        </a:spcAft>
                      </a:pPr>
                      <a:r>
                        <a:rPr lang="es-ES" sz="800" b="1" i="0" u="none" strike="noStrike" kern="1200" baseline="0" dirty="0">
                          <a:ln>
                            <a:noFill/>
                          </a:ln>
                          <a:solidFill>
                            <a:srgbClr val="000000"/>
                          </a:solidFill>
                          <a:effectLst/>
                          <a:latin typeface="Arial Narrow" panose="020B0606020202030204" pitchFamily="34" charset="0"/>
                          <a:cs typeface="Arial" panose="020B0604020202020204" pitchFamily="34" charset="0"/>
                        </a:rPr>
                        <a:t>2</a:t>
                      </a:r>
                      <a:endParaRPr lang="es-ES" sz="8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spcBef>
                          <a:spcPts val="288"/>
                        </a:spcBef>
                        <a:spcAft>
                          <a:spcPts val="0"/>
                        </a:spcAft>
                      </a:pPr>
                      <a:r>
                        <a:rPr lang="es-ES" sz="800" b="1" i="0" u="none" strike="noStrike" kern="1200" baseline="0" dirty="0">
                          <a:ln>
                            <a:noFill/>
                          </a:ln>
                          <a:solidFill>
                            <a:srgbClr val="000000"/>
                          </a:solidFill>
                          <a:effectLst/>
                          <a:latin typeface="Arial Narrow" panose="020B0606020202030204" pitchFamily="34" charset="0"/>
                          <a:cs typeface="Arial" panose="020B0604020202020204" pitchFamily="34" charset="0"/>
                        </a:rPr>
                        <a:t>1</a:t>
                      </a:r>
                      <a:endParaRPr lang="es-ES" sz="8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9"/>
                  </a:ext>
                </a:extLst>
              </a:tr>
              <a:tr h="0">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ES_tradnl"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8</a:t>
                      </a:r>
                      <a:endPar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09" marB="45709"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0" fontAlgn="base" latinLnBrk="0" hangingPunct="0">
                        <a:lnSpc>
                          <a:spcPct val="100000"/>
                        </a:lnSpc>
                        <a:spcBef>
                          <a:spcPct val="30000"/>
                        </a:spcBef>
                        <a:spcAft>
                          <a:spcPct val="0"/>
                        </a:spcAft>
                        <a:buClrTx/>
                        <a:buSzPct val="100000"/>
                        <a:buFontTx/>
                        <a:buNone/>
                        <a:tabLst/>
                      </a:pPr>
                      <a:r>
                        <a:rPr kumimoji="0" lang="es-ES_tradnl"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Si alguien me interrumpe, reacciono callándolo y continuo hablando. </a:t>
                      </a:r>
                      <a:endPar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09" marB="45709"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spcBef>
                          <a:spcPts val="288"/>
                        </a:spcBef>
                        <a:spcAft>
                          <a:spcPts val="0"/>
                        </a:spcAft>
                      </a:pPr>
                      <a:r>
                        <a:rPr lang="es-ES" sz="800" b="1" i="0" u="none" strike="noStrike" kern="1200" baseline="0" dirty="0">
                          <a:ln>
                            <a:noFill/>
                          </a:ln>
                          <a:solidFill>
                            <a:srgbClr val="000000"/>
                          </a:solidFill>
                          <a:effectLst/>
                          <a:latin typeface="Arial Narrow" panose="020B0606020202030204" pitchFamily="34" charset="0"/>
                          <a:cs typeface="Arial" panose="020B0604020202020204" pitchFamily="34" charset="0"/>
                        </a:rPr>
                        <a:t>3</a:t>
                      </a:r>
                      <a:endParaRPr lang="es-ES" sz="8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spcBef>
                          <a:spcPts val="288"/>
                        </a:spcBef>
                        <a:spcAft>
                          <a:spcPts val="0"/>
                        </a:spcAft>
                      </a:pPr>
                      <a:r>
                        <a:rPr lang="es-ES" sz="800" b="1" i="0" u="none" strike="noStrike" kern="1200" baseline="0" dirty="0">
                          <a:ln>
                            <a:noFill/>
                          </a:ln>
                          <a:solidFill>
                            <a:srgbClr val="000000"/>
                          </a:solidFill>
                          <a:effectLst/>
                          <a:latin typeface="Arial Narrow" panose="020B0606020202030204" pitchFamily="34" charset="0"/>
                          <a:cs typeface="Arial" panose="020B0604020202020204" pitchFamily="34" charset="0"/>
                        </a:rPr>
                        <a:t>2</a:t>
                      </a:r>
                      <a:endParaRPr lang="es-ES" sz="8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spcBef>
                          <a:spcPts val="288"/>
                        </a:spcBef>
                        <a:spcAft>
                          <a:spcPts val="0"/>
                        </a:spcAft>
                      </a:pPr>
                      <a:r>
                        <a:rPr lang="es-ES" sz="800" b="1" i="0" u="none" strike="noStrike" kern="1200" baseline="0" dirty="0">
                          <a:ln>
                            <a:noFill/>
                          </a:ln>
                          <a:solidFill>
                            <a:srgbClr val="000000"/>
                          </a:solidFill>
                          <a:effectLst/>
                          <a:latin typeface="Arial Narrow" panose="020B0606020202030204" pitchFamily="34" charset="0"/>
                          <a:cs typeface="Arial" panose="020B0604020202020204" pitchFamily="34" charset="0"/>
                        </a:rPr>
                        <a:t>1</a:t>
                      </a:r>
                      <a:endParaRPr lang="es-ES" sz="8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0"/>
                  </a:ext>
                </a:extLst>
              </a:tr>
              <a:tr h="0">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ES_tradnl"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9</a:t>
                      </a:r>
                      <a:endPar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09" marB="45709"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0" fontAlgn="base" latinLnBrk="0" hangingPunct="0">
                        <a:lnSpc>
                          <a:spcPct val="100000"/>
                        </a:lnSpc>
                        <a:spcBef>
                          <a:spcPct val="30000"/>
                        </a:spcBef>
                        <a:spcAft>
                          <a:spcPct val="0"/>
                        </a:spcAft>
                        <a:buClrTx/>
                        <a:buSzPct val="100000"/>
                        <a:buFontTx/>
                        <a:buNone/>
                        <a:tabLst/>
                      </a:pPr>
                      <a:r>
                        <a:rPr kumimoji="0" lang="es-ES_tradnl"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Los comentarios de algunas personas que en mi opinión no tienen ni conocimiento ni posición para hablar no les hago caso o los interrumpo. </a:t>
                      </a:r>
                      <a:endPar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09" marB="45709"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spcBef>
                          <a:spcPts val="288"/>
                        </a:spcBef>
                        <a:spcAft>
                          <a:spcPts val="0"/>
                        </a:spcAft>
                      </a:pPr>
                      <a:r>
                        <a:rPr lang="es-ES" sz="800" b="1" i="0" u="none" strike="noStrike" kern="1200" baseline="0" dirty="0">
                          <a:ln>
                            <a:noFill/>
                          </a:ln>
                          <a:solidFill>
                            <a:srgbClr val="000000"/>
                          </a:solidFill>
                          <a:effectLst/>
                          <a:latin typeface="Arial Narrow" panose="020B0606020202030204" pitchFamily="34" charset="0"/>
                          <a:cs typeface="Arial" panose="020B0604020202020204" pitchFamily="34" charset="0"/>
                        </a:rPr>
                        <a:t>3</a:t>
                      </a:r>
                      <a:endParaRPr lang="es-ES" sz="8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spcBef>
                          <a:spcPts val="288"/>
                        </a:spcBef>
                        <a:spcAft>
                          <a:spcPts val="0"/>
                        </a:spcAft>
                      </a:pPr>
                      <a:r>
                        <a:rPr lang="es-ES" sz="800" b="1" i="0" u="none" strike="noStrike" kern="1200" baseline="0" dirty="0">
                          <a:ln>
                            <a:noFill/>
                          </a:ln>
                          <a:solidFill>
                            <a:srgbClr val="000000"/>
                          </a:solidFill>
                          <a:effectLst/>
                          <a:latin typeface="Arial Narrow" panose="020B0606020202030204" pitchFamily="34" charset="0"/>
                          <a:cs typeface="Arial" panose="020B0604020202020204" pitchFamily="34" charset="0"/>
                        </a:rPr>
                        <a:t>2</a:t>
                      </a:r>
                      <a:endParaRPr lang="es-ES" sz="8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spcBef>
                          <a:spcPts val="288"/>
                        </a:spcBef>
                        <a:spcAft>
                          <a:spcPts val="0"/>
                        </a:spcAft>
                      </a:pPr>
                      <a:r>
                        <a:rPr lang="es-ES" sz="800" b="1" i="0" u="none" strike="noStrike" kern="1200" baseline="0" dirty="0">
                          <a:ln>
                            <a:noFill/>
                          </a:ln>
                          <a:solidFill>
                            <a:srgbClr val="000000"/>
                          </a:solidFill>
                          <a:effectLst/>
                          <a:latin typeface="Arial Narrow" panose="020B0606020202030204" pitchFamily="34" charset="0"/>
                          <a:cs typeface="Arial" panose="020B0604020202020204" pitchFamily="34" charset="0"/>
                        </a:rPr>
                        <a:t>1</a:t>
                      </a:r>
                      <a:endParaRPr lang="es-ES" sz="8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1"/>
                  </a:ext>
                </a:extLst>
              </a:tr>
              <a:tr h="0">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ES_tradnl"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a:t>
                      </a:r>
                      <a:endPar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09" marB="45709"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0" fontAlgn="base" latinLnBrk="0" hangingPunct="0">
                        <a:lnSpc>
                          <a:spcPct val="100000"/>
                        </a:lnSpc>
                        <a:spcBef>
                          <a:spcPct val="30000"/>
                        </a:spcBef>
                        <a:spcAft>
                          <a:spcPct val="0"/>
                        </a:spcAft>
                        <a:buClrTx/>
                        <a:buSzPct val="100000"/>
                        <a:buFontTx/>
                        <a:buNone/>
                        <a:tabLst/>
                      </a:pPr>
                      <a:r>
                        <a:rPr kumimoji="0" lang="es-ES_tradnl"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Me gusta llegar a conclusiones comunes que integran las opiniones y razonamientos positivos de todos los que participamos.</a:t>
                      </a:r>
                      <a:endPar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09" marB="45709"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spcBef>
                          <a:spcPts val="288"/>
                        </a:spcBef>
                        <a:spcAft>
                          <a:spcPts val="0"/>
                        </a:spcAft>
                      </a:pPr>
                      <a:r>
                        <a:rPr lang="es-ES" sz="800" b="1" i="0" u="none" strike="noStrike" kern="1200" baseline="0" dirty="0" smtClean="0">
                          <a:ln>
                            <a:noFill/>
                          </a:ln>
                          <a:solidFill>
                            <a:srgbClr val="000000"/>
                          </a:solidFill>
                          <a:effectLst/>
                          <a:latin typeface="Arial Narrow" panose="020B0606020202030204" pitchFamily="34" charset="0"/>
                          <a:cs typeface="Arial" panose="020B0604020202020204" pitchFamily="34" charset="0"/>
                        </a:rPr>
                        <a:t>3</a:t>
                      </a:r>
                      <a:endParaRPr lang="es-ES" sz="8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spcBef>
                          <a:spcPts val="288"/>
                        </a:spcBef>
                        <a:spcAft>
                          <a:spcPts val="0"/>
                        </a:spcAft>
                      </a:pPr>
                      <a:r>
                        <a:rPr lang="es-ES" sz="800" b="1" i="0" u="none" strike="noStrike" kern="1200" baseline="0" dirty="0">
                          <a:ln>
                            <a:noFill/>
                          </a:ln>
                          <a:solidFill>
                            <a:srgbClr val="000000"/>
                          </a:solidFill>
                          <a:effectLst/>
                          <a:latin typeface="Arial Narrow" panose="020B0606020202030204" pitchFamily="34" charset="0"/>
                          <a:cs typeface="Arial" panose="020B0604020202020204" pitchFamily="34" charset="0"/>
                        </a:rPr>
                        <a:t>2</a:t>
                      </a:r>
                      <a:endParaRPr lang="es-ES" sz="8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spcBef>
                          <a:spcPts val="288"/>
                        </a:spcBef>
                        <a:spcAft>
                          <a:spcPts val="0"/>
                        </a:spcAft>
                      </a:pPr>
                      <a:r>
                        <a:rPr lang="es-ES" sz="800" b="1" i="0" u="none" strike="noStrike" kern="1200" baseline="0" dirty="0" smtClean="0">
                          <a:ln>
                            <a:noFill/>
                          </a:ln>
                          <a:solidFill>
                            <a:srgbClr val="000000"/>
                          </a:solidFill>
                          <a:effectLst/>
                          <a:latin typeface="Arial Narrow" panose="020B0606020202030204" pitchFamily="34" charset="0"/>
                          <a:cs typeface="Arial" panose="020B0604020202020204" pitchFamily="34" charset="0"/>
                        </a:rPr>
                        <a:t>3</a:t>
                      </a:r>
                      <a:endParaRPr lang="es-ES" sz="8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2"/>
                  </a:ext>
                </a:extLst>
              </a:tr>
              <a:tr h="0">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ES_tradnl"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11</a:t>
                      </a:r>
                      <a:endPar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09" marB="45709"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0" fontAlgn="base" latinLnBrk="0" hangingPunct="0">
                        <a:lnSpc>
                          <a:spcPct val="100000"/>
                        </a:lnSpc>
                        <a:spcBef>
                          <a:spcPct val="30000"/>
                        </a:spcBef>
                        <a:spcAft>
                          <a:spcPct val="0"/>
                        </a:spcAft>
                        <a:buClrTx/>
                        <a:buSzPct val="100000"/>
                        <a:buFontTx/>
                        <a:buNone/>
                        <a:tabLst/>
                      </a:pPr>
                      <a:r>
                        <a:rPr kumimoji="0" lang="es-ES_tradnl"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Cuando estoy hablando y alguien me interrumpe, normalmente me callo y no vuelvo a hablar. </a:t>
                      </a:r>
                      <a:endPar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09" marB="45709"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spcBef>
                          <a:spcPts val="288"/>
                        </a:spcBef>
                        <a:spcAft>
                          <a:spcPts val="0"/>
                        </a:spcAft>
                      </a:pPr>
                      <a:r>
                        <a:rPr lang="es-ES" sz="800" b="1" i="0" u="none" strike="noStrike" kern="1200" baseline="0" dirty="0">
                          <a:ln>
                            <a:noFill/>
                          </a:ln>
                          <a:solidFill>
                            <a:srgbClr val="000000"/>
                          </a:solidFill>
                          <a:effectLst/>
                          <a:latin typeface="Arial Narrow" panose="020B0606020202030204" pitchFamily="34" charset="0"/>
                          <a:cs typeface="Arial" panose="020B0604020202020204" pitchFamily="34" charset="0"/>
                        </a:rPr>
                        <a:t>3</a:t>
                      </a:r>
                      <a:endParaRPr lang="es-ES" sz="8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spcBef>
                          <a:spcPts val="288"/>
                        </a:spcBef>
                        <a:spcAft>
                          <a:spcPts val="0"/>
                        </a:spcAft>
                      </a:pPr>
                      <a:r>
                        <a:rPr lang="es-ES" sz="800" b="1" i="0" u="none" strike="noStrike" kern="1200" baseline="0" dirty="0">
                          <a:ln>
                            <a:noFill/>
                          </a:ln>
                          <a:solidFill>
                            <a:srgbClr val="000000"/>
                          </a:solidFill>
                          <a:effectLst/>
                          <a:latin typeface="Arial Narrow" panose="020B0606020202030204" pitchFamily="34" charset="0"/>
                          <a:cs typeface="Arial" panose="020B0604020202020204" pitchFamily="34" charset="0"/>
                        </a:rPr>
                        <a:t>2</a:t>
                      </a:r>
                      <a:endParaRPr lang="es-ES" sz="8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spcBef>
                          <a:spcPts val="288"/>
                        </a:spcBef>
                        <a:spcAft>
                          <a:spcPts val="0"/>
                        </a:spcAft>
                      </a:pPr>
                      <a:r>
                        <a:rPr lang="es-ES" sz="800" b="1" i="0" u="none" strike="noStrike" kern="1200" baseline="0" dirty="0">
                          <a:ln>
                            <a:noFill/>
                          </a:ln>
                          <a:solidFill>
                            <a:srgbClr val="000000"/>
                          </a:solidFill>
                          <a:effectLst/>
                          <a:latin typeface="Arial Narrow" panose="020B0606020202030204" pitchFamily="34" charset="0"/>
                          <a:cs typeface="Arial" panose="020B0604020202020204" pitchFamily="34" charset="0"/>
                        </a:rPr>
                        <a:t>1</a:t>
                      </a:r>
                      <a:endParaRPr lang="es-ES" sz="8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3"/>
                  </a:ext>
                </a:extLst>
              </a:tr>
              <a:tr h="0">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ES_tradnl"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12</a:t>
                      </a:r>
                      <a:endPar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09" marB="45709"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0" fontAlgn="base" latinLnBrk="0" hangingPunct="0">
                        <a:lnSpc>
                          <a:spcPct val="100000"/>
                        </a:lnSpc>
                        <a:spcBef>
                          <a:spcPct val="30000"/>
                        </a:spcBef>
                        <a:spcAft>
                          <a:spcPct val="0"/>
                        </a:spcAft>
                        <a:buClrTx/>
                        <a:buSzPct val="100000"/>
                        <a:buFontTx/>
                        <a:buNone/>
                        <a:tabLst/>
                      </a:pPr>
                      <a:r>
                        <a:rPr kumimoji="0" lang="es-ES_tradnl"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Independientemente de quién esté hablando escucho con atención sus comentarios, los analizó y establezco un diálogo con él.</a:t>
                      </a:r>
                      <a:endPar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09" marB="45709"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spcBef>
                          <a:spcPts val="288"/>
                        </a:spcBef>
                        <a:spcAft>
                          <a:spcPts val="0"/>
                        </a:spcAft>
                      </a:pPr>
                      <a:r>
                        <a:rPr lang="es-ES" sz="800" b="1" i="0" u="none" strike="noStrike" kern="1200" baseline="0" dirty="0" smtClean="0">
                          <a:ln>
                            <a:noFill/>
                          </a:ln>
                          <a:solidFill>
                            <a:srgbClr val="000000"/>
                          </a:solidFill>
                          <a:effectLst/>
                          <a:latin typeface="Arial Narrow" panose="020B0606020202030204" pitchFamily="34" charset="0"/>
                          <a:cs typeface="Arial" panose="020B0604020202020204" pitchFamily="34" charset="0"/>
                        </a:rPr>
                        <a:t>3</a:t>
                      </a:r>
                      <a:endParaRPr lang="es-ES" sz="8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spcBef>
                          <a:spcPts val="288"/>
                        </a:spcBef>
                        <a:spcAft>
                          <a:spcPts val="0"/>
                        </a:spcAft>
                      </a:pPr>
                      <a:r>
                        <a:rPr lang="es-ES" sz="800" b="1" i="0" u="none" strike="noStrike" kern="1200" baseline="0" dirty="0">
                          <a:ln>
                            <a:noFill/>
                          </a:ln>
                          <a:solidFill>
                            <a:srgbClr val="000000"/>
                          </a:solidFill>
                          <a:effectLst/>
                          <a:latin typeface="Arial Narrow" panose="020B0606020202030204" pitchFamily="34" charset="0"/>
                          <a:cs typeface="Arial" panose="020B0604020202020204" pitchFamily="34" charset="0"/>
                        </a:rPr>
                        <a:t>2</a:t>
                      </a:r>
                      <a:endParaRPr lang="es-ES" sz="8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spcBef>
                          <a:spcPts val="288"/>
                        </a:spcBef>
                        <a:spcAft>
                          <a:spcPts val="0"/>
                        </a:spcAft>
                      </a:pPr>
                      <a:r>
                        <a:rPr lang="es-ES" sz="800" b="1" i="0" u="none" strike="noStrike" kern="1200" baseline="0" dirty="0">
                          <a:ln>
                            <a:noFill/>
                          </a:ln>
                          <a:solidFill>
                            <a:srgbClr val="000000"/>
                          </a:solidFill>
                          <a:effectLst/>
                          <a:latin typeface="Arial Narrow" panose="020B0606020202030204" pitchFamily="34" charset="0"/>
                          <a:cs typeface="Arial" panose="020B0604020202020204" pitchFamily="34" charset="0"/>
                        </a:rPr>
                        <a:t>1</a:t>
                      </a:r>
                      <a:endParaRPr lang="es-ES" sz="8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4"/>
                  </a:ext>
                </a:extLst>
              </a:tr>
              <a:tr h="0">
                <a:tc>
                  <a:txBody>
                    <a:bodyPr/>
                    <a:lstStyle/>
                    <a:p>
                      <a:pPr marL="0" marR="0" indent="0" algn="ctr" rtl="0" eaLnBrk="0" fontAlgn="base" latinLnBrk="0" hangingPunct="0">
                        <a:spcBef>
                          <a:spcPts val="396"/>
                        </a:spcBef>
                        <a:spcAft>
                          <a:spcPts val="0"/>
                        </a:spcAft>
                      </a:pPr>
                      <a:r>
                        <a:rPr lang="es-ES_tradnl" sz="700" b="1" i="0" u="none" strike="noStrike" kern="1200" baseline="0" dirty="0">
                          <a:ln>
                            <a:noFill/>
                          </a:ln>
                          <a:solidFill>
                            <a:srgbClr val="000000"/>
                          </a:solidFill>
                          <a:effectLst/>
                          <a:latin typeface="Arial" panose="020B0604020202020204" pitchFamily="34" charset="0"/>
                          <a:cs typeface="Arial" panose="020B0604020202020204" pitchFamily="34" charset="0"/>
                        </a:rPr>
                        <a:t>13</a:t>
                      </a:r>
                      <a:endParaRPr lang="es-ES_tradnl" sz="7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just" rtl="0" eaLnBrk="0" fontAlgn="base" latinLnBrk="0" hangingPunct="0">
                        <a:spcBef>
                          <a:spcPts val="396"/>
                        </a:spcBef>
                        <a:spcAft>
                          <a:spcPts val="0"/>
                        </a:spcAft>
                      </a:pPr>
                      <a:r>
                        <a:rPr lang="es-MX" sz="700" b="1" i="0" u="none" strike="noStrike" kern="1200" baseline="0" dirty="0">
                          <a:ln>
                            <a:noFill/>
                          </a:ln>
                          <a:solidFill>
                            <a:srgbClr val="000000"/>
                          </a:solidFill>
                          <a:effectLst/>
                          <a:latin typeface="Arial" panose="020B0604020202020204" pitchFamily="34" charset="0"/>
                          <a:cs typeface="Arial" panose="020B0604020202020204" pitchFamily="34" charset="0"/>
                        </a:rPr>
                        <a:t>Si veo que algunas de las personas no me inspiran confianza o me caen mal, me siento incómodo y trato de retirarme o no participar</a:t>
                      </a:r>
                      <a:r>
                        <a:rPr lang="es-MX" sz="700" b="1" i="0" u="none" strike="noStrike" kern="1200" baseline="0" dirty="0" smtClean="0">
                          <a:ln>
                            <a:noFill/>
                          </a:ln>
                          <a:solidFill>
                            <a:srgbClr val="000000"/>
                          </a:solidFill>
                          <a:effectLst/>
                          <a:latin typeface="Arial" panose="020B0604020202020204" pitchFamily="34" charset="0"/>
                          <a:cs typeface="Arial" panose="020B0604020202020204" pitchFamily="34" charset="0"/>
                        </a:rPr>
                        <a:t>. </a:t>
                      </a:r>
                      <a:endParaRPr lang="es-MX" sz="700" b="1"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spcBef>
                          <a:spcPts val="288"/>
                        </a:spcBef>
                        <a:spcAft>
                          <a:spcPts val="0"/>
                        </a:spcAft>
                      </a:pPr>
                      <a:r>
                        <a:rPr lang="es-ES" sz="800" b="1" i="0" u="none" strike="noStrike" kern="1200" baseline="0" dirty="0">
                          <a:ln>
                            <a:noFill/>
                          </a:ln>
                          <a:solidFill>
                            <a:srgbClr val="000000"/>
                          </a:solidFill>
                          <a:effectLst/>
                          <a:latin typeface="Arial Narrow" panose="020B0606020202030204" pitchFamily="34" charset="0"/>
                          <a:cs typeface="Arial" panose="020B0604020202020204" pitchFamily="34" charset="0"/>
                        </a:rPr>
                        <a:t>3</a:t>
                      </a:r>
                      <a:endParaRPr lang="es-ES" sz="8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spcBef>
                          <a:spcPts val="288"/>
                        </a:spcBef>
                        <a:spcAft>
                          <a:spcPts val="0"/>
                        </a:spcAft>
                      </a:pPr>
                      <a:r>
                        <a:rPr lang="es-ES" sz="800" b="1" i="0" u="none" strike="noStrike" kern="1200" baseline="0" dirty="0">
                          <a:ln>
                            <a:noFill/>
                          </a:ln>
                          <a:solidFill>
                            <a:srgbClr val="000000"/>
                          </a:solidFill>
                          <a:effectLst/>
                          <a:latin typeface="Arial Narrow" panose="020B0606020202030204" pitchFamily="34" charset="0"/>
                          <a:cs typeface="Arial" panose="020B0604020202020204" pitchFamily="34" charset="0"/>
                        </a:rPr>
                        <a:t>2</a:t>
                      </a:r>
                      <a:endParaRPr lang="es-ES" sz="8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spcBef>
                          <a:spcPts val="288"/>
                        </a:spcBef>
                        <a:spcAft>
                          <a:spcPts val="0"/>
                        </a:spcAft>
                      </a:pPr>
                      <a:r>
                        <a:rPr lang="es-ES" sz="800" b="1" i="0" u="none" strike="noStrike" kern="1200" baseline="0" dirty="0">
                          <a:ln>
                            <a:noFill/>
                          </a:ln>
                          <a:solidFill>
                            <a:srgbClr val="000000"/>
                          </a:solidFill>
                          <a:effectLst/>
                          <a:latin typeface="Arial Narrow" panose="020B0606020202030204" pitchFamily="34" charset="0"/>
                          <a:cs typeface="Arial" panose="020B0604020202020204" pitchFamily="34" charset="0"/>
                        </a:rPr>
                        <a:t>1</a:t>
                      </a:r>
                      <a:endParaRPr lang="es-ES" sz="8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5"/>
                  </a:ext>
                </a:extLst>
              </a:tr>
              <a:tr h="0">
                <a:tc>
                  <a:txBody>
                    <a:bodyPr/>
                    <a:lstStyle/>
                    <a:p>
                      <a:pPr marL="0" marR="0" indent="0" algn="ctr" rtl="0" eaLnBrk="0" fontAlgn="base" latinLnBrk="0" hangingPunct="0">
                        <a:spcBef>
                          <a:spcPts val="396"/>
                        </a:spcBef>
                        <a:spcAft>
                          <a:spcPts val="0"/>
                        </a:spcAft>
                      </a:pPr>
                      <a:r>
                        <a:rPr lang="es-ES_tradnl" sz="700" b="1" i="0" u="none" strike="noStrike" kern="1200" baseline="0" dirty="0">
                          <a:ln>
                            <a:noFill/>
                          </a:ln>
                          <a:solidFill>
                            <a:srgbClr val="000000"/>
                          </a:solidFill>
                          <a:effectLst/>
                          <a:latin typeface="Arial" panose="020B0604020202020204" pitchFamily="34" charset="0"/>
                          <a:cs typeface="Arial" panose="020B0604020202020204" pitchFamily="34" charset="0"/>
                        </a:rPr>
                        <a:t>14</a:t>
                      </a:r>
                      <a:endParaRPr lang="es-ES_tradnl" sz="7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just" rtl="0" eaLnBrk="0" fontAlgn="base" latinLnBrk="0" hangingPunct="0">
                        <a:spcBef>
                          <a:spcPts val="396"/>
                        </a:spcBef>
                        <a:spcAft>
                          <a:spcPts val="0"/>
                        </a:spcAft>
                      </a:pPr>
                      <a:r>
                        <a:rPr lang="es-MX" sz="700" b="1" i="0" u="none" strike="noStrike" kern="1200" baseline="0" dirty="0">
                          <a:ln>
                            <a:noFill/>
                          </a:ln>
                          <a:solidFill>
                            <a:srgbClr val="000000"/>
                          </a:solidFill>
                          <a:effectLst/>
                          <a:latin typeface="Arial" panose="020B0604020202020204" pitchFamily="34" charset="0"/>
                          <a:cs typeface="Arial" panose="020B0604020202020204" pitchFamily="34" charset="0"/>
                        </a:rPr>
                        <a:t>Mis argumentos son los mejores, aunque reconozco que a veces son producto de mis emociones</a:t>
                      </a:r>
                      <a:r>
                        <a:rPr lang="es-MX" sz="700" b="1" i="0" u="none" strike="noStrike" kern="1200" baseline="0" dirty="0" smtClean="0">
                          <a:ln>
                            <a:noFill/>
                          </a:ln>
                          <a:solidFill>
                            <a:srgbClr val="000000"/>
                          </a:solidFill>
                          <a:effectLst/>
                          <a:latin typeface="Arial" panose="020B0604020202020204" pitchFamily="34" charset="0"/>
                          <a:cs typeface="Arial" panose="020B0604020202020204" pitchFamily="34" charset="0"/>
                        </a:rPr>
                        <a:t>. </a:t>
                      </a:r>
                      <a:endParaRPr lang="es-MX" sz="700" b="1"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spcBef>
                          <a:spcPts val="288"/>
                        </a:spcBef>
                        <a:spcAft>
                          <a:spcPts val="0"/>
                        </a:spcAft>
                      </a:pPr>
                      <a:r>
                        <a:rPr lang="es-ES" sz="800" b="1" i="0" u="none" strike="noStrike" kern="1200" baseline="0" dirty="0">
                          <a:ln>
                            <a:noFill/>
                          </a:ln>
                          <a:solidFill>
                            <a:srgbClr val="000000"/>
                          </a:solidFill>
                          <a:effectLst/>
                          <a:latin typeface="Arial Narrow" panose="020B0606020202030204" pitchFamily="34" charset="0"/>
                          <a:cs typeface="Arial" panose="020B0604020202020204" pitchFamily="34" charset="0"/>
                        </a:rPr>
                        <a:t>3</a:t>
                      </a:r>
                      <a:endParaRPr lang="es-ES" sz="8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spcBef>
                          <a:spcPts val="288"/>
                        </a:spcBef>
                        <a:spcAft>
                          <a:spcPts val="0"/>
                        </a:spcAft>
                      </a:pPr>
                      <a:r>
                        <a:rPr lang="es-ES" sz="800" b="1" i="0" u="none" strike="noStrike" kern="1200" baseline="0" dirty="0">
                          <a:ln>
                            <a:noFill/>
                          </a:ln>
                          <a:solidFill>
                            <a:srgbClr val="000000"/>
                          </a:solidFill>
                          <a:effectLst/>
                          <a:latin typeface="Arial Narrow" panose="020B0606020202030204" pitchFamily="34" charset="0"/>
                          <a:cs typeface="Arial" panose="020B0604020202020204" pitchFamily="34" charset="0"/>
                        </a:rPr>
                        <a:t>2</a:t>
                      </a:r>
                      <a:endParaRPr lang="es-ES" sz="8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spcBef>
                          <a:spcPts val="288"/>
                        </a:spcBef>
                        <a:spcAft>
                          <a:spcPts val="0"/>
                        </a:spcAft>
                      </a:pPr>
                      <a:r>
                        <a:rPr lang="es-ES" sz="800" b="1" i="0" u="none" strike="noStrike" kern="1200" baseline="0" dirty="0">
                          <a:ln>
                            <a:noFill/>
                          </a:ln>
                          <a:solidFill>
                            <a:srgbClr val="000000"/>
                          </a:solidFill>
                          <a:effectLst/>
                          <a:latin typeface="Arial Narrow" panose="020B0606020202030204" pitchFamily="34" charset="0"/>
                          <a:cs typeface="Arial" panose="020B0604020202020204" pitchFamily="34" charset="0"/>
                        </a:rPr>
                        <a:t>1</a:t>
                      </a:r>
                      <a:endParaRPr lang="es-ES" sz="8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6"/>
                  </a:ext>
                </a:extLst>
              </a:tr>
              <a:tr h="0">
                <a:tc>
                  <a:txBody>
                    <a:bodyPr/>
                    <a:lstStyle/>
                    <a:p>
                      <a:pPr marL="0" marR="0" indent="0" algn="ctr" rtl="0" eaLnBrk="0" fontAlgn="base" latinLnBrk="0" hangingPunct="0">
                        <a:spcBef>
                          <a:spcPts val="396"/>
                        </a:spcBef>
                        <a:spcAft>
                          <a:spcPts val="0"/>
                        </a:spcAft>
                      </a:pPr>
                      <a:r>
                        <a:rPr lang="es-ES_tradnl" sz="700" b="1" i="0" u="none" strike="noStrike" kern="1200" baseline="0" dirty="0">
                          <a:ln>
                            <a:noFill/>
                          </a:ln>
                          <a:solidFill>
                            <a:srgbClr val="000000"/>
                          </a:solidFill>
                          <a:effectLst/>
                          <a:latin typeface="Arial" panose="020B0604020202020204" pitchFamily="34" charset="0"/>
                          <a:cs typeface="Arial" panose="020B0604020202020204" pitchFamily="34" charset="0"/>
                        </a:rPr>
                        <a:t>15</a:t>
                      </a:r>
                      <a:endParaRPr lang="es-ES_tradnl" sz="7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just" rtl="0" eaLnBrk="0" fontAlgn="base" latinLnBrk="0" hangingPunct="0">
                        <a:spcBef>
                          <a:spcPts val="396"/>
                        </a:spcBef>
                        <a:spcAft>
                          <a:spcPts val="0"/>
                        </a:spcAft>
                      </a:pPr>
                      <a:r>
                        <a:rPr lang="es-MX" sz="700" b="1" i="0" u="none" strike="noStrike" kern="1200" baseline="0" dirty="0">
                          <a:ln>
                            <a:noFill/>
                          </a:ln>
                          <a:solidFill>
                            <a:srgbClr val="000000"/>
                          </a:solidFill>
                          <a:effectLst/>
                          <a:latin typeface="Arial" panose="020B0604020202020204" pitchFamily="34" charset="0"/>
                          <a:cs typeface="Arial" panose="020B0604020202020204" pitchFamily="34" charset="0"/>
                        </a:rPr>
                        <a:t>Al escuchar a los demás considero que puedo aportar buenas ideas y opiniones, pero prefiero solamente escuchar y no comprometerme.</a:t>
                      </a:r>
                      <a:endParaRPr lang="es-MX" sz="700" b="1"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spcBef>
                          <a:spcPts val="288"/>
                        </a:spcBef>
                        <a:spcAft>
                          <a:spcPts val="0"/>
                        </a:spcAft>
                      </a:pPr>
                      <a:r>
                        <a:rPr lang="es-ES" sz="800" b="1" i="0" u="none" strike="noStrike" kern="1200" baseline="0" dirty="0">
                          <a:ln>
                            <a:noFill/>
                          </a:ln>
                          <a:solidFill>
                            <a:srgbClr val="000000"/>
                          </a:solidFill>
                          <a:effectLst/>
                          <a:latin typeface="Arial Narrow" panose="020B0606020202030204" pitchFamily="34" charset="0"/>
                          <a:cs typeface="Arial" panose="020B0604020202020204" pitchFamily="34" charset="0"/>
                        </a:rPr>
                        <a:t>3</a:t>
                      </a:r>
                      <a:endParaRPr lang="es-ES" sz="8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spcBef>
                          <a:spcPts val="288"/>
                        </a:spcBef>
                        <a:spcAft>
                          <a:spcPts val="0"/>
                        </a:spcAft>
                      </a:pPr>
                      <a:r>
                        <a:rPr lang="es-ES" sz="800" b="1" i="0" u="none" strike="noStrike" kern="1200" baseline="0" dirty="0">
                          <a:ln>
                            <a:noFill/>
                          </a:ln>
                          <a:solidFill>
                            <a:srgbClr val="000000"/>
                          </a:solidFill>
                          <a:effectLst/>
                          <a:latin typeface="Arial Narrow" panose="020B0606020202030204" pitchFamily="34" charset="0"/>
                          <a:cs typeface="Arial" panose="020B0604020202020204" pitchFamily="34" charset="0"/>
                        </a:rPr>
                        <a:t>2</a:t>
                      </a:r>
                      <a:endParaRPr lang="es-ES" sz="8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spcBef>
                          <a:spcPts val="288"/>
                        </a:spcBef>
                        <a:spcAft>
                          <a:spcPts val="0"/>
                        </a:spcAft>
                      </a:pPr>
                      <a:r>
                        <a:rPr lang="es-ES" sz="800" b="1" i="0" u="none" strike="noStrike" kern="1200" baseline="0" dirty="0">
                          <a:ln>
                            <a:noFill/>
                          </a:ln>
                          <a:solidFill>
                            <a:srgbClr val="000000"/>
                          </a:solidFill>
                          <a:effectLst/>
                          <a:latin typeface="Arial Narrow" panose="020B0606020202030204" pitchFamily="34" charset="0"/>
                          <a:cs typeface="Arial" panose="020B0604020202020204" pitchFamily="34" charset="0"/>
                        </a:rPr>
                        <a:t>1</a:t>
                      </a:r>
                      <a:endParaRPr lang="es-ES" sz="8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7"/>
                  </a:ext>
                </a:extLst>
              </a:tr>
              <a:tr h="0">
                <a:tc gridSpan="2">
                  <a:txBody>
                    <a:bodyPr/>
                    <a:lstStyle/>
                    <a:p>
                      <a:pPr marL="0" marR="0" indent="0" algn="ctr" rtl="0" eaLnBrk="0" fontAlgn="base" latinLnBrk="0" hangingPunct="0">
                        <a:spcBef>
                          <a:spcPts val="396"/>
                        </a:spcBef>
                        <a:spcAft>
                          <a:spcPts val="0"/>
                        </a:spcAft>
                      </a:pPr>
                      <a:r>
                        <a:rPr lang="es-ES_tradnl" sz="700" b="0" i="0" u="none" strike="noStrike" dirty="0" smtClean="0">
                          <a:effectLst/>
                          <a:latin typeface="Arial" panose="020B0604020202020204" pitchFamily="34" charset="0"/>
                          <a:cs typeface="Arial" panose="020B0604020202020204" pitchFamily="34" charset="0"/>
                        </a:rPr>
                        <a:t>SUME</a:t>
                      </a:r>
                      <a:r>
                        <a:rPr lang="es-ES_tradnl" sz="700" b="0" i="0" u="none" strike="noStrike" baseline="0" dirty="0" smtClean="0">
                          <a:effectLst/>
                          <a:latin typeface="Arial" panose="020B0604020202020204" pitchFamily="34" charset="0"/>
                          <a:cs typeface="Arial" panose="020B0604020202020204" pitchFamily="34" charset="0"/>
                        </a:rPr>
                        <a:t> LAS MARCAS DE CADA COLUMNA</a:t>
                      </a:r>
                      <a:endParaRPr lang="es-ES_tradnl" sz="7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pPr marL="0" marR="0" indent="0" algn="just" rtl="0" eaLnBrk="0" fontAlgn="base" latinLnBrk="0" hangingPunct="0">
                        <a:spcBef>
                          <a:spcPts val="396"/>
                        </a:spcBef>
                        <a:spcAft>
                          <a:spcPts val="0"/>
                        </a:spcAft>
                      </a:pPr>
                      <a:endParaRPr lang="es-MX" sz="700" b="0" i="0" u="none" strike="noStrike" dirty="0">
                        <a:effectLst/>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indent="0" algn="ctr" rtl="0" eaLnBrk="0" fontAlgn="base" latinLnBrk="0" hangingPunct="0">
                        <a:spcBef>
                          <a:spcPts val="288"/>
                        </a:spcBef>
                        <a:spcAft>
                          <a:spcPts val="0"/>
                        </a:spcAft>
                      </a:pPr>
                      <a:r>
                        <a:rPr lang="es-ES" sz="700" b="1" i="0" u="none" strike="noStrike" kern="1200" baseline="0" dirty="0">
                          <a:ln>
                            <a:noFill/>
                          </a:ln>
                          <a:solidFill>
                            <a:srgbClr val="000000"/>
                          </a:solidFill>
                          <a:effectLst/>
                          <a:latin typeface="Arial Narrow" panose="020B0606020202030204" pitchFamily="34" charset="0"/>
                          <a:cs typeface="Arial" panose="020B0604020202020204" pitchFamily="34" charset="0"/>
                        </a:rPr>
                        <a:t>3</a:t>
                      </a:r>
                      <a:endParaRPr lang="es-ES" sz="7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spcBef>
                          <a:spcPts val="288"/>
                        </a:spcBef>
                        <a:spcAft>
                          <a:spcPts val="0"/>
                        </a:spcAft>
                      </a:pPr>
                      <a:r>
                        <a:rPr lang="es-ES" sz="700" b="1" i="0" u="none" strike="noStrike" kern="1200" baseline="0" dirty="0">
                          <a:ln>
                            <a:noFill/>
                          </a:ln>
                          <a:solidFill>
                            <a:srgbClr val="000000"/>
                          </a:solidFill>
                          <a:effectLst/>
                          <a:latin typeface="Arial Narrow" panose="020B0606020202030204" pitchFamily="34" charset="0"/>
                          <a:cs typeface="Arial" panose="020B0604020202020204" pitchFamily="34" charset="0"/>
                        </a:rPr>
                        <a:t>2</a:t>
                      </a:r>
                      <a:endParaRPr lang="es-ES" sz="7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spcBef>
                          <a:spcPts val="288"/>
                        </a:spcBef>
                        <a:spcAft>
                          <a:spcPts val="0"/>
                        </a:spcAft>
                      </a:pPr>
                      <a:r>
                        <a:rPr lang="es-ES" sz="700" b="1" i="0" u="none" strike="noStrike" kern="1200" baseline="0" dirty="0">
                          <a:ln>
                            <a:noFill/>
                          </a:ln>
                          <a:solidFill>
                            <a:srgbClr val="000000"/>
                          </a:solidFill>
                          <a:effectLst/>
                          <a:latin typeface="Arial Narrow" panose="020B0606020202030204" pitchFamily="34" charset="0"/>
                          <a:cs typeface="Arial" panose="020B0604020202020204" pitchFamily="34" charset="0"/>
                        </a:rPr>
                        <a:t>1</a:t>
                      </a:r>
                      <a:endParaRPr lang="es-ES" sz="700" b="1" i="0" u="none" strike="noStrike" dirty="0">
                        <a:effectLst/>
                        <a:latin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4165201853"/>
                  </a:ext>
                </a:extLst>
              </a:tr>
              <a:tr h="0">
                <a:tc rowSpan="2" gridSpan="2">
                  <a:txBody>
                    <a:bodyPr/>
                    <a:lstStyle/>
                    <a:p>
                      <a:pPr marL="0" marR="0" indent="0" algn="ctr" rtl="0" eaLnBrk="0" fontAlgn="base" latinLnBrk="0" hangingPunct="0">
                        <a:spcBef>
                          <a:spcPts val="396"/>
                        </a:spcBef>
                        <a:spcAft>
                          <a:spcPts val="0"/>
                        </a:spcAft>
                      </a:pPr>
                      <a:r>
                        <a:rPr lang="es-ES_tradnl" sz="700" b="0" i="0" u="none" strike="noStrike" dirty="0" smtClean="0">
                          <a:effectLst/>
                          <a:latin typeface="Arial" panose="020B0604020202020204" pitchFamily="34" charset="0"/>
                          <a:cs typeface="Arial" panose="020B0604020202020204" pitchFamily="34" charset="0"/>
                        </a:rPr>
                        <a:t>MULTIPLIQUE LAS SUMAS ANTERIORES POR LOS  FACTORES</a:t>
                      </a:r>
                      <a:endParaRPr lang="es-ES_tradnl" sz="7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rowSpan="2" hMerge="1">
                  <a:txBody>
                    <a:bodyPr/>
                    <a:lstStyle/>
                    <a:p>
                      <a:endParaRPr lang="es-MX"/>
                    </a:p>
                  </a:txBody>
                  <a:tcPr/>
                </a:tc>
                <a:tc>
                  <a:txBody>
                    <a:bodyPr/>
                    <a:lstStyle/>
                    <a:p>
                      <a:pPr marL="0" marR="0" indent="0" algn="ctr" rtl="0" eaLnBrk="0" fontAlgn="base" latinLnBrk="0" hangingPunct="0">
                        <a:spcBef>
                          <a:spcPts val="252"/>
                        </a:spcBef>
                        <a:spcAft>
                          <a:spcPts val="0"/>
                        </a:spcAft>
                      </a:pPr>
                      <a:r>
                        <a:rPr lang="es-ES_tradnl" sz="700" b="1" i="0" u="none" strike="noStrike" kern="1200" baseline="0" dirty="0">
                          <a:ln>
                            <a:noFill/>
                          </a:ln>
                          <a:solidFill>
                            <a:srgbClr val="000000"/>
                          </a:solidFill>
                          <a:effectLst/>
                          <a:latin typeface="Calibri" panose="020F0502020204030204" pitchFamily="34" charset="0"/>
                        </a:rPr>
                        <a:t>X 3</a:t>
                      </a:r>
                      <a:endParaRPr lang="es-ES_tradnl" sz="700" b="1" i="0" u="none" strike="noStrike" dirty="0">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spcBef>
                          <a:spcPts val="252"/>
                        </a:spcBef>
                        <a:spcAft>
                          <a:spcPts val="0"/>
                        </a:spcAft>
                      </a:pPr>
                      <a:r>
                        <a:rPr lang="es-ES_tradnl" sz="700" b="1" i="0" u="none" strike="noStrike" kern="1200" baseline="0" dirty="0">
                          <a:ln>
                            <a:noFill/>
                          </a:ln>
                          <a:solidFill>
                            <a:srgbClr val="000000"/>
                          </a:solidFill>
                          <a:effectLst/>
                          <a:latin typeface="Calibri" panose="020F0502020204030204" pitchFamily="34" charset="0"/>
                        </a:rPr>
                        <a:t>X 2</a:t>
                      </a:r>
                      <a:endParaRPr lang="es-ES_tradnl" sz="700" b="1" i="0" u="none" strike="noStrike" dirty="0">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spcBef>
                          <a:spcPts val="252"/>
                        </a:spcBef>
                        <a:spcAft>
                          <a:spcPts val="0"/>
                        </a:spcAft>
                      </a:pPr>
                      <a:r>
                        <a:rPr lang="es-ES_tradnl" sz="700" b="1" i="0" u="none" strike="noStrike" kern="1200" baseline="0" dirty="0">
                          <a:ln>
                            <a:noFill/>
                          </a:ln>
                          <a:solidFill>
                            <a:srgbClr val="000000"/>
                          </a:solidFill>
                          <a:effectLst/>
                          <a:latin typeface="Calibri" panose="020F0502020204030204" pitchFamily="34" charset="0"/>
                        </a:rPr>
                        <a:t>X1</a:t>
                      </a:r>
                      <a:endParaRPr lang="es-ES_tradnl" sz="700" b="1" i="0" u="none" strike="noStrike" dirty="0">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2871276045"/>
                  </a:ext>
                </a:extLst>
              </a:tr>
              <a:tr h="0">
                <a:tc gridSpan="2" vMerge="1">
                  <a:txBody>
                    <a:bodyPr/>
                    <a:lstStyle/>
                    <a:p>
                      <a:pPr marL="0" marR="0" indent="0" algn="ctr" rtl="0" eaLnBrk="0" fontAlgn="base" latinLnBrk="0" hangingPunct="0">
                        <a:spcBef>
                          <a:spcPts val="396"/>
                        </a:spcBef>
                        <a:spcAft>
                          <a:spcPts val="0"/>
                        </a:spcAft>
                      </a:pPr>
                      <a:endParaRPr lang="es-ES_tradnl" sz="700" b="0" i="0" u="none" strike="noStrike" dirty="0">
                        <a:effectLst/>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lumMod val="95000"/>
                      </a:schemeClr>
                    </a:solidFill>
                  </a:tcPr>
                </a:tc>
                <a:tc hMerge="1" vMerge="1">
                  <a:txBody>
                    <a:bodyPr/>
                    <a:lstStyle/>
                    <a:p>
                      <a:endParaRPr lang="es-MX"/>
                    </a:p>
                  </a:txBody>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ES" sz="600" b="0"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T="45709" marB="45709"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ES" sz="600" b="0"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T="45709" marB="45709"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ES" sz="600" b="0"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T="45709" marB="45709"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289263969"/>
                  </a:ext>
                </a:extLst>
              </a:tr>
              <a:tr h="0">
                <a:tc gridSpan="2">
                  <a:txBody>
                    <a:bodyPr/>
                    <a:lstStyle/>
                    <a:p>
                      <a:pPr marL="0" marR="0" indent="0" algn="ctr" rtl="0" eaLnBrk="0" fontAlgn="base" latinLnBrk="0" hangingPunct="0">
                        <a:spcBef>
                          <a:spcPts val="396"/>
                        </a:spcBef>
                        <a:spcAft>
                          <a:spcPts val="0"/>
                        </a:spcAft>
                      </a:pPr>
                      <a:r>
                        <a:rPr lang="es-ES_tradnl" sz="700" b="1" i="0" u="none" strike="noStrike" dirty="0" smtClean="0">
                          <a:effectLst/>
                          <a:latin typeface="Arial" panose="020B0604020202020204" pitchFamily="34" charset="0"/>
                          <a:cs typeface="Arial" panose="020B0604020202020204" pitchFamily="34" charset="0"/>
                        </a:rPr>
                        <a:t>TOTAL</a:t>
                      </a:r>
                      <a:r>
                        <a:rPr lang="es-ES_tradnl" sz="700" b="1" i="0" u="none" strike="noStrike" baseline="0" dirty="0" smtClean="0">
                          <a:effectLst/>
                          <a:latin typeface="Arial" panose="020B0604020202020204" pitchFamily="34" charset="0"/>
                          <a:cs typeface="Arial" panose="020B0604020202020204" pitchFamily="34" charset="0"/>
                        </a:rPr>
                        <a:t> - SUME LAS CANTIDADES MULTIPLICADAS</a:t>
                      </a:r>
                      <a:endParaRPr lang="es-ES_tradnl" sz="700" b="1"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gridSpan="3">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ES" sz="700" b="0"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T="45709" marB="45709"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ES" sz="700" b="0"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T="45709" marB="4570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hMerge="1">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ES" sz="700" b="0"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T="45709" marB="4570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extLst>
                  <a:ext uri="{0D108BD9-81ED-4DB2-BD59-A6C34878D82A}">
                    <a16:rowId xmlns:a16="http://schemas.microsoft.com/office/drawing/2014/main" val="3012284916"/>
                  </a:ext>
                </a:extLst>
              </a:tr>
            </a:tbl>
          </a:graphicData>
        </a:graphic>
      </p:graphicFrame>
      <p:graphicFrame>
        <p:nvGraphicFramePr>
          <p:cNvPr id="6" name="2 Tabla"/>
          <p:cNvGraphicFramePr>
            <a:graphicFrameLocks noGrp="1"/>
          </p:cNvGraphicFramePr>
          <p:nvPr>
            <p:extLst/>
          </p:nvPr>
        </p:nvGraphicFramePr>
        <p:xfrm>
          <a:off x="467544" y="188640"/>
          <a:ext cx="8136310" cy="391922"/>
        </p:xfrm>
        <a:graphic>
          <a:graphicData uri="http://schemas.openxmlformats.org/drawingml/2006/table">
            <a:tbl>
              <a:tblPr/>
              <a:tblGrid>
                <a:gridCol w="847670">
                  <a:extLst>
                    <a:ext uri="{9D8B030D-6E8A-4147-A177-3AD203B41FA5}">
                      <a16:colId xmlns:a16="http://schemas.microsoft.com/office/drawing/2014/main" val="20000"/>
                    </a:ext>
                  </a:extLst>
                </a:gridCol>
                <a:gridCol w="3098295">
                  <a:extLst>
                    <a:ext uri="{9D8B030D-6E8A-4147-A177-3AD203B41FA5}">
                      <a16:colId xmlns:a16="http://schemas.microsoft.com/office/drawing/2014/main" val="20001"/>
                    </a:ext>
                  </a:extLst>
                </a:gridCol>
                <a:gridCol w="703877">
                  <a:extLst>
                    <a:ext uri="{9D8B030D-6E8A-4147-A177-3AD203B41FA5}">
                      <a16:colId xmlns:a16="http://schemas.microsoft.com/office/drawing/2014/main" val="20002"/>
                    </a:ext>
                  </a:extLst>
                </a:gridCol>
                <a:gridCol w="1042199">
                  <a:extLst>
                    <a:ext uri="{9D8B030D-6E8A-4147-A177-3AD203B41FA5}">
                      <a16:colId xmlns:a16="http://schemas.microsoft.com/office/drawing/2014/main" val="20003"/>
                    </a:ext>
                  </a:extLst>
                </a:gridCol>
                <a:gridCol w="881867">
                  <a:extLst>
                    <a:ext uri="{9D8B030D-6E8A-4147-A177-3AD203B41FA5}">
                      <a16:colId xmlns:a16="http://schemas.microsoft.com/office/drawing/2014/main" val="20005"/>
                    </a:ext>
                  </a:extLst>
                </a:gridCol>
                <a:gridCol w="561187">
                  <a:extLst>
                    <a:ext uri="{9D8B030D-6E8A-4147-A177-3AD203B41FA5}">
                      <a16:colId xmlns:a16="http://schemas.microsoft.com/office/drawing/2014/main" val="20007"/>
                    </a:ext>
                  </a:extLst>
                </a:gridCol>
                <a:gridCol w="240506">
                  <a:extLst>
                    <a:ext uri="{9D8B030D-6E8A-4147-A177-3AD203B41FA5}">
                      <a16:colId xmlns:a16="http://schemas.microsoft.com/office/drawing/2014/main" val="20008"/>
                    </a:ext>
                  </a:extLst>
                </a:gridCol>
                <a:gridCol w="446259">
                  <a:extLst>
                    <a:ext uri="{9D8B030D-6E8A-4147-A177-3AD203B41FA5}">
                      <a16:colId xmlns:a16="http://schemas.microsoft.com/office/drawing/2014/main" val="3157928155"/>
                    </a:ext>
                  </a:extLst>
                </a:gridCol>
                <a:gridCol w="314450">
                  <a:extLst>
                    <a:ext uri="{9D8B030D-6E8A-4147-A177-3AD203B41FA5}">
                      <a16:colId xmlns:a16="http://schemas.microsoft.com/office/drawing/2014/main" val="1722002891"/>
                    </a:ext>
                  </a:extLst>
                </a:gridCol>
              </a:tblGrid>
              <a:tr h="180000">
                <a:tc gridSpan="3">
                  <a:txBody>
                    <a:bodyPr/>
                    <a:lstStyle/>
                    <a:p>
                      <a:pPr algn="ctr" rtl="0" eaLnBrk="1" fontAlgn="ctr" latinLnBrk="0" hangingPunct="1"/>
                      <a:r>
                        <a:rPr lang="es-MX" sz="700" b="1" i="0" kern="1200" baseline="0" dirty="0" smtClean="0">
                          <a:solidFill>
                            <a:schemeClr val="tx1"/>
                          </a:solidFill>
                          <a:effectLst/>
                          <a:latin typeface="Arial" panose="020B0604020202020204" pitchFamily="34" charset="0"/>
                          <a:ea typeface="+mn-ea"/>
                          <a:cs typeface="Arial" panose="020B0604020202020204" pitchFamily="34" charset="0"/>
                        </a:rPr>
                        <a:t>TGE -2021 – 2022. MÓDULO III.   TÉCNICAS DE NEGOCIACIÓN Y DESARROLLO PROFESIONAL</a:t>
                      </a:r>
                      <a:endParaRPr lang="es-MX" sz="700"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FECHA DE ENVÍ0</a:t>
                      </a:r>
                      <a:endParaRPr lang="es-MX" sz="700" b="0"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s-MX" sz="700" dirty="0">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panose="020B0604020202020204" pitchFamily="34" charset="0"/>
                          <a:cs typeface="Arial" panose="020B0604020202020204" pitchFamily="34" charset="0"/>
                        </a:rPr>
                        <a:t>HOJA</a:t>
                      </a:r>
                      <a:endParaRPr lang="es-MX" sz="700" b="0"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panose="020B0604020202020204" pitchFamily="34" charset="0"/>
                          <a:cs typeface="Arial" panose="020B0604020202020204" pitchFamily="34" charset="0"/>
                        </a:rPr>
                        <a:t>1</a:t>
                      </a:r>
                      <a:endParaRPr lang="es-MX" sz="700" b="0"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700" b="1" i="0" u="none" strike="noStrike" dirty="0" smtClean="0">
                          <a:effectLst/>
                          <a:latin typeface="Arial" panose="020B0604020202020204" pitchFamily="34" charset="0"/>
                          <a:cs typeface="Arial" panose="020B0604020202020204" pitchFamily="34" charset="0"/>
                        </a:rPr>
                        <a:t>DE</a:t>
                      </a:r>
                      <a:endParaRPr lang="es-MX" sz="700" b="1"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panose="020B0604020202020204" pitchFamily="34" charset="0"/>
                          <a:cs typeface="Arial" panose="020B0604020202020204" pitchFamily="34" charset="0"/>
                        </a:rPr>
                        <a:t>1</a:t>
                      </a:r>
                      <a:endParaRPr lang="es-MX" sz="700" b="0"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83815">
                <a:tc>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panose="020B0604020202020204" pitchFamily="34" charset="0"/>
                          <a:cs typeface="Arial" panose="020B0604020202020204" pitchFamily="34" charset="0"/>
                        </a:rPr>
                        <a:t>NOMBRE:</a:t>
                      </a: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ctr" rtl="0" eaLnBrk="1" fontAlgn="base" latinLnBrk="0" hangingPunct="1">
                        <a:spcBef>
                          <a:spcPts val="0"/>
                        </a:spcBef>
                        <a:spcAft>
                          <a:spcPts val="0"/>
                        </a:spcAft>
                      </a:pP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CARRERA</a:t>
                      </a: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MATRÍCULA</a:t>
                      </a: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4">
                  <a:txBody>
                    <a:bodyPr/>
                    <a:lstStyle/>
                    <a:p>
                      <a:pPr marL="0" algn="l" rtl="0" eaLnBrk="1" fontAlgn="ctr" latinLnBrk="0" hangingPunct="1">
                        <a:spcBef>
                          <a:spcPts val="0"/>
                        </a:spcBef>
                        <a:spcAft>
                          <a:spcPts val="0"/>
                        </a:spcAft>
                      </a:pP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1"/>
                  </a:ext>
                </a:extLst>
              </a:tr>
            </a:tbl>
          </a:graphicData>
        </a:graphic>
      </p:graphicFrame>
      <p:graphicFrame>
        <p:nvGraphicFramePr>
          <p:cNvPr id="4" name="Tabla 3"/>
          <p:cNvGraphicFramePr>
            <a:graphicFrameLocks noGrp="1"/>
          </p:cNvGraphicFramePr>
          <p:nvPr>
            <p:extLst/>
          </p:nvPr>
        </p:nvGraphicFramePr>
        <p:xfrm>
          <a:off x="467544" y="5458544"/>
          <a:ext cx="8136310" cy="1066800"/>
        </p:xfrm>
        <a:graphic>
          <a:graphicData uri="http://schemas.openxmlformats.org/drawingml/2006/table">
            <a:tbl>
              <a:tblPr/>
              <a:tblGrid>
                <a:gridCol w="576064">
                  <a:extLst>
                    <a:ext uri="{9D8B030D-6E8A-4147-A177-3AD203B41FA5}">
                      <a16:colId xmlns:a16="http://schemas.microsoft.com/office/drawing/2014/main" val="2215482858"/>
                    </a:ext>
                  </a:extLst>
                </a:gridCol>
                <a:gridCol w="7560246">
                  <a:extLst>
                    <a:ext uri="{9D8B030D-6E8A-4147-A177-3AD203B41FA5}">
                      <a16:colId xmlns:a16="http://schemas.microsoft.com/office/drawing/2014/main" val="325638459"/>
                    </a:ext>
                  </a:extLst>
                </a:gridCol>
              </a:tblGrid>
              <a:tr h="216000">
                <a:tc>
                  <a:txBody>
                    <a:bodyPr/>
                    <a:lstStyle/>
                    <a:p>
                      <a:pPr marL="0" marR="0" indent="0" algn="ctr" rtl="0" eaLnBrk="0" fontAlgn="base" latinLnBrk="0" hangingPunct="0">
                        <a:spcBef>
                          <a:spcPts val="432"/>
                        </a:spcBef>
                        <a:spcAft>
                          <a:spcPts val="0"/>
                        </a:spcAft>
                      </a:pPr>
                      <a:r>
                        <a:rPr lang="es-ES" sz="1000" b="1" i="0" u="none" strike="noStrike" kern="1200" baseline="0" dirty="0" smtClean="0">
                          <a:ln>
                            <a:noFill/>
                          </a:ln>
                          <a:solidFill>
                            <a:srgbClr val="FF0000"/>
                          </a:solidFill>
                          <a:effectLst/>
                          <a:latin typeface="Calibri" panose="020F0502020204030204" pitchFamily="34" charset="0"/>
                        </a:rPr>
                        <a:t>2</a:t>
                      </a:r>
                      <a:endParaRPr lang="es-ES" sz="1200" b="0" i="0" u="none" strike="noStrike" dirty="0">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Comente que conductas </a:t>
                      </a:r>
                      <a:r>
                        <a:rPr lang="es-MX" sz="700" b="1" i="0" u="none" strike="noStrike" kern="1200" dirty="0" smtClean="0">
                          <a:solidFill>
                            <a:srgbClr val="000000"/>
                          </a:solidFill>
                          <a:effectLst/>
                          <a:latin typeface="Arial" panose="020B0604020202020204" pitchFamily="34" charset="0"/>
                          <a:cs typeface="Arial" panose="020B0604020202020204" pitchFamily="34" charset="0"/>
                        </a:rPr>
                        <a:t>negativas </a:t>
                      </a:r>
                      <a:r>
                        <a:rPr lang="es-MX" sz="700" b="1" i="0" u="none" strike="noStrike" kern="1200" dirty="0">
                          <a:solidFill>
                            <a:srgbClr val="000000"/>
                          </a:solidFill>
                          <a:effectLst/>
                          <a:latin typeface="Arial" panose="020B0604020202020204" pitchFamily="34" charset="0"/>
                          <a:cs typeface="Arial" panose="020B0604020202020204" pitchFamily="34" charset="0"/>
                        </a:rPr>
                        <a:t>en</a:t>
                      </a:r>
                      <a:r>
                        <a:rPr lang="es-MX" sz="700" b="1" i="0" u="none" strike="noStrike" kern="1200" baseline="0" dirty="0">
                          <a:solidFill>
                            <a:srgbClr val="000000"/>
                          </a:solidFill>
                          <a:effectLst/>
                          <a:latin typeface="Arial" panose="020B0604020202020204" pitchFamily="34" charset="0"/>
                          <a:cs typeface="Arial" panose="020B0604020202020204" pitchFamily="34" charset="0"/>
                        </a:rPr>
                        <a:t> la comunicación identifico, y como las puede mejorar.</a:t>
                      </a:r>
                      <a:endParaRPr lang="es-MX" sz="1600" b="0" i="0" u="none" strike="noStrike" dirty="0">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09491752"/>
                  </a:ext>
                </a:extLst>
              </a:tr>
              <a:tr h="0">
                <a:tc>
                  <a:txBody>
                    <a:bodyPr/>
                    <a:lstStyle/>
                    <a:p>
                      <a:pPr marL="0" marR="0" indent="0" algn="ctr" rtl="0" eaLnBrk="0" fontAlgn="base" latinLnBrk="0" hangingPunct="0">
                        <a:spcBef>
                          <a:spcPts val="0"/>
                        </a:spcBef>
                        <a:spcAft>
                          <a:spcPts val="0"/>
                        </a:spcAft>
                      </a:pPr>
                      <a:r>
                        <a:rPr lang="es-ES" sz="700" b="1" i="0" u="none" strike="noStrike" dirty="0" smtClean="0">
                          <a:solidFill>
                            <a:srgbClr val="C00000"/>
                          </a:solidFill>
                          <a:effectLst/>
                          <a:latin typeface="+mn-lt"/>
                        </a:rPr>
                        <a:t>2.1</a:t>
                      </a:r>
                    </a:p>
                    <a:p>
                      <a:pPr marL="0" marR="0" indent="0" algn="ctr" rtl="0" eaLnBrk="0" fontAlgn="base" latinLnBrk="0" hangingPunct="0">
                        <a:spcBef>
                          <a:spcPts val="0"/>
                        </a:spcBef>
                        <a:spcAft>
                          <a:spcPts val="0"/>
                        </a:spcAft>
                      </a:pPr>
                      <a:r>
                        <a:rPr lang="es-ES" sz="700" b="0" i="0" u="none" strike="noStrike" dirty="0" smtClean="0">
                          <a:solidFill>
                            <a:srgbClr val="C00000"/>
                          </a:solidFill>
                          <a:effectLst/>
                          <a:latin typeface="+mn-lt"/>
                        </a:rPr>
                        <a:t>Conducta negativa</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ctr" rtl="0" eaLnBrk="0" fontAlgn="base" latinLnBrk="0" hangingPunct="0">
                        <a:spcBef>
                          <a:spcPts val="432"/>
                        </a:spcBef>
                        <a:spcAft>
                          <a:spcPts val="0"/>
                        </a:spcAft>
                      </a:pPr>
                      <a:endParaRPr lang="es-ES" sz="700" b="0" i="0" u="none" strike="noStrike" dirty="0" smtClean="0">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6712532"/>
                  </a:ext>
                </a:extLst>
              </a:tr>
              <a:tr h="0">
                <a:tc>
                  <a:txBody>
                    <a:bodyPr/>
                    <a:lstStyle/>
                    <a:p>
                      <a:pPr marL="0" marR="0" indent="0" algn="ctr" rtl="0" eaLnBrk="0" fontAlgn="base" latinLnBrk="0" hangingPunct="0">
                        <a:spcBef>
                          <a:spcPts val="432"/>
                        </a:spcBef>
                        <a:spcAft>
                          <a:spcPts val="0"/>
                        </a:spcAft>
                      </a:pPr>
                      <a:r>
                        <a:rPr lang="es-ES" sz="700" b="1" i="0" u="none" strike="noStrike" dirty="0" smtClean="0">
                          <a:solidFill>
                            <a:srgbClr val="C00000"/>
                          </a:solidFill>
                          <a:effectLst/>
                          <a:latin typeface="+mn-lt"/>
                        </a:rPr>
                        <a:t>2.2</a:t>
                      </a:r>
                    </a:p>
                    <a:p>
                      <a:pPr marL="0" marR="0" indent="0" algn="ctr" rtl="0" eaLnBrk="0" fontAlgn="base" latinLnBrk="0" hangingPunct="0">
                        <a:spcBef>
                          <a:spcPts val="0"/>
                        </a:spcBef>
                        <a:spcAft>
                          <a:spcPts val="0"/>
                        </a:spcAft>
                      </a:pPr>
                      <a:r>
                        <a:rPr lang="es-ES" sz="700" b="0" i="0" u="none" strike="noStrike" dirty="0" smtClean="0">
                          <a:solidFill>
                            <a:srgbClr val="C00000"/>
                          </a:solidFill>
                          <a:effectLst/>
                          <a:latin typeface="+mn-lt"/>
                        </a:rPr>
                        <a:t>Conducta</a:t>
                      </a:r>
                      <a:r>
                        <a:rPr lang="es-ES" sz="700" b="0" i="0" u="none" strike="noStrike" baseline="0" dirty="0" smtClean="0">
                          <a:solidFill>
                            <a:srgbClr val="C00000"/>
                          </a:solidFill>
                          <a:effectLst/>
                          <a:latin typeface="+mn-lt"/>
                        </a:rPr>
                        <a:t> negativa</a:t>
                      </a:r>
                      <a:endParaRPr lang="es-ES" sz="700" b="0" i="0" u="none" strike="noStrike" dirty="0" smtClean="0">
                        <a:solidFill>
                          <a:srgbClr val="C00000"/>
                        </a:solidFill>
                        <a:effectLst/>
                        <a:latin typeface="+mn-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ctr" rtl="0" eaLnBrk="0" fontAlgn="base" latinLnBrk="0" hangingPunct="0">
                        <a:spcBef>
                          <a:spcPts val="432"/>
                        </a:spcBef>
                        <a:spcAft>
                          <a:spcPts val="0"/>
                        </a:spcAft>
                      </a:pPr>
                      <a:endParaRPr lang="es-ES" sz="700" b="0" i="0" u="none" strike="noStrike" dirty="0" smtClean="0">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6150017"/>
                  </a:ext>
                </a:extLst>
              </a:tr>
            </a:tbl>
          </a:graphicData>
        </a:graphic>
      </p:graphicFrame>
      <p:sp>
        <p:nvSpPr>
          <p:cNvPr id="8" name="Rectángulo 7"/>
          <p:cNvSpPr/>
          <p:nvPr/>
        </p:nvSpPr>
        <p:spPr>
          <a:xfrm>
            <a:off x="323528" y="116632"/>
            <a:ext cx="8496000" cy="6516000"/>
          </a:xfrm>
          <a:prstGeom prst="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9" name="5 Rectángulo"/>
          <p:cNvSpPr/>
          <p:nvPr/>
        </p:nvSpPr>
        <p:spPr>
          <a:xfrm>
            <a:off x="352064" y="6602685"/>
            <a:ext cx="8467464" cy="101955"/>
          </a:xfrm>
          <a:prstGeom prst="rect">
            <a:avLst/>
          </a:prstGeom>
          <a:solidFill>
            <a:schemeClr val="bg1"/>
          </a:solidFill>
          <a:ln w="12700">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b="1" i="1" dirty="0" smtClean="0">
                <a:solidFill>
                  <a:srgbClr val="FF0000"/>
                </a:solidFill>
                <a:latin typeface="Arial Narrow" panose="020B0606020202030204" pitchFamily="34" charset="0"/>
                <a:cs typeface="Arial" panose="020B0604020202020204" pitchFamily="34" charset="0"/>
              </a:rPr>
              <a:t>ANALICE Y RESUELVA  INDIVIDUALMENTE ESTA  EVALUACIÓN EN  ESTE CUESTIONARIO MODULAR CORRESPONDIENTE AL MÓDULO </a:t>
            </a:r>
            <a:r>
              <a:rPr lang="es-MX" sz="700" b="1" i="1" dirty="0" smtClean="0">
                <a:solidFill>
                  <a:srgbClr val="FF0000"/>
                </a:solidFill>
                <a:latin typeface="Arial Narrow" panose="020B0606020202030204" pitchFamily="34" charset="0"/>
                <a:cs typeface="Arial" panose="020B0604020202020204" pitchFamily="34" charset="0"/>
              </a:rPr>
              <a:t>III.  </a:t>
            </a:r>
            <a:r>
              <a:rPr lang="es-MX" sz="700" b="1" i="1" dirty="0" smtClean="0">
                <a:solidFill>
                  <a:srgbClr val="FF0000"/>
                </a:solidFill>
                <a:latin typeface="Arial Narrow" panose="020B0606020202030204" pitchFamily="34" charset="0"/>
                <a:cs typeface="Arial" panose="020B0604020202020204" pitchFamily="34" charset="0"/>
              </a:rPr>
              <a:t>SI REQUIERE MÁS HOJAS, ADICIONELAS AL FINAL</a:t>
            </a:r>
            <a:endParaRPr lang="es-MX" sz="700" b="1" i="1" dirty="0">
              <a:solidFill>
                <a:srgbClr val="FF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4121913648"/>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5 Marcador de número de diapositiva"/>
          <p:cNvSpPr>
            <a:spLocks noGrp="1"/>
          </p:cNvSpPr>
          <p:nvPr>
            <p:ph type="sldNum" sz="quarter" idx="4294967295"/>
          </p:nvPr>
        </p:nvSpPr>
        <p:spPr bwMode="auto">
          <a:xfrm>
            <a:off x="6724650" y="6413501"/>
            <a:ext cx="2057400" cy="365125"/>
          </a:xfrm>
          <a:ln>
            <a:miter lim="800000"/>
            <a:headEnd/>
            <a:tailEnd/>
          </a:ln>
        </p:spPr>
        <p:txBody>
          <a:bodyPr wrap="square" numCol="1" anchorCtr="0" compatLnSpc="1">
            <a:prstTxWarp prst="textNoShape">
              <a:avLst/>
            </a:prstTxWarp>
          </a:bodyPr>
          <a:lstStyle/>
          <a:p>
            <a:pPr>
              <a:defRPr/>
            </a:pPr>
            <a:fld id="{87DD79BC-570D-4147-B8B7-F292FFF6D275}" type="slidenum">
              <a:rPr lang="es-ES" sz="900" b="1">
                <a:solidFill>
                  <a:schemeClr val="tx1"/>
                </a:solidFill>
              </a:rPr>
              <a:pPr>
                <a:defRPr/>
              </a:pPr>
              <a:t>5</a:t>
            </a:fld>
            <a:endParaRPr lang="es-ES" sz="900" b="1" dirty="0">
              <a:solidFill>
                <a:schemeClr val="tx1"/>
              </a:solidFill>
            </a:endParaRPr>
          </a:p>
        </p:txBody>
      </p:sp>
      <p:graphicFrame>
        <p:nvGraphicFramePr>
          <p:cNvPr id="553130" name="Group 170"/>
          <p:cNvGraphicFramePr>
            <a:graphicFrameLocks noGrp="1"/>
          </p:cNvGraphicFramePr>
          <p:nvPr>
            <p:extLst/>
          </p:nvPr>
        </p:nvGraphicFramePr>
        <p:xfrm>
          <a:off x="971600" y="799372"/>
          <a:ext cx="7305446" cy="5653964"/>
        </p:xfrm>
        <a:graphic>
          <a:graphicData uri="http://schemas.openxmlformats.org/drawingml/2006/table">
            <a:tbl>
              <a:tblPr/>
              <a:tblGrid>
                <a:gridCol w="365035">
                  <a:extLst>
                    <a:ext uri="{9D8B030D-6E8A-4147-A177-3AD203B41FA5}">
                      <a16:colId xmlns:a16="http://schemas.microsoft.com/office/drawing/2014/main" val="20000"/>
                    </a:ext>
                  </a:extLst>
                </a:gridCol>
                <a:gridCol w="5320411">
                  <a:extLst>
                    <a:ext uri="{9D8B030D-6E8A-4147-A177-3AD203B41FA5}">
                      <a16:colId xmlns:a16="http://schemas.microsoft.com/office/drawing/2014/main" val="20001"/>
                    </a:ext>
                  </a:extLst>
                </a:gridCol>
                <a:gridCol w="540000">
                  <a:extLst>
                    <a:ext uri="{9D8B030D-6E8A-4147-A177-3AD203B41FA5}">
                      <a16:colId xmlns:a16="http://schemas.microsoft.com/office/drawing/2014/main" val="20002"/>
                    </a:ext>
                  </a:extLst>
                </a:gridCol>
                <a:gridCol w="540000">
                  <a:extLst>
                    <a:ext uri="{9D8B030D-6E8A-4147-A177-3AD203B41FA5}">
                      <a16:colId xmlns:a16="http://schemas.microsoft.com/office/drawing/2014/main" val="20003"/>
                    </a:ext>
                  </a:extLst>
                </a:gridCol>
                <a:gridCol w="540000">
                  <a:extLst>
                    <a:ext uri="{9D8B030D-6E8A-4147-A177-3AD203B41FA5}">
                      <a16:colId xmlns:a16="http://schemas.microsoft.com/office/drawing/2014/main" val="20004"/>
                    </a:ext>
                  </a:extLst>
                </a:gridCol>
              </a:tblGrid>
              <a:tr h="223126">
                <a:tc gridSpan="5">
                  <a:txBody>
                    <a:bodyPr/>
                    <a:lstStyle/>
                    <a:p>
                      <a:pPr algn="ctr" rtl="0" eaLnBrk="1" latinLnBrk="0" hangingPunct="1"/>
                      <a:r>
                        <a:rPr lang="es-ES_tradnl" sz="800" b="1" i="1" kern="1200" dirty="0" smtClean="0">
                          <a:solidFill>
                            <a:schemeClr val="tx1"/>
                          </a:solidFill>
                          <a:effectLst/>
                          <a:latin typeface="Arial" panose="020B0604020202020204" pitchFamily="34" charset="0"/>
                          <a:ea typeface="+mn-ea"/>
                          <a:cs typeface="Arial" panose="020B0604020202020204" pitchFamily="34" charset="0"/>
                        </a:rPr>
                        <a:t>9.13  AUTO EVALUACIÓN  9.3 :</a:t>
                      </a:r>
                      <a:r>
                        <a:rPr lang="es-ES" sz="800" b="1" i="1" kern="1200" dirty="0" smtClean="0">
                          <a:solidFill>
                            <a:schemeClr val="tx1"/>
                          </a:solidFill>
                          <a:effectLst/>
                          <a:latin typeface="Arial" panose="020B0604020202020204" pitchFamily="34" charset="0"/>
                          <a:ea typeface="+mn-ea"/>
                          <a:cs typeface="Arial" panose="020B0604020202020204" pitchFamily="34" charset="0"/>
                        </a:rPr>
                        <a:t> </a:t>
                      </a:r>
                      <a:r>
                        <a:rPr lang="es-ES_tradnl" sz="800" b="1" i="1" kern="1200" dirty="0" smtClean="0">
                          <a:solidFill>
                            <a:schemeClr val="tx1"/>
                          </a:solidFill>
                          <a:effectLst/>
                          <a:latin typeface="Arial" panose="020B0604020202020204" pitchFamily="34" charset="0"/>
                          <a:ea typeface="+mn-ea"/>
                          <a:cs typeface="Arial" panose="020B0604020202020204" pitchFamily="34" charset="0"/>
                        </a:rPr>
                        <a:t>% EFECTIVIDAD EN LA COMUNICACIÓN </a:t>
                      </a:r>
                      <a:endParaRPr lang="es-MX" sz="800" b="1" i="1" dirty="0">
                        <a:effectLst/>
                        <a:latin typeface="Arial" panose="020B0604020202020204" pitchFamily="34" charset="0"/>
                        <a:cs typeface="Arial" panose="020B0604020202020204" pitchFamily="34" charset="0"/>
                      </a:endParaRPr>
                    </a:p>
                  </a:txBody>
                  <a:tcPr marT="45723" marB="45723"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pPr algn="just"/>
                      <a:endParaRPr lang="es-MX" sz="800" dirty="0">
                        <a:latin typeface="Arial" panose="020B0604020202020204" pitchFamily="34" charset="0"/>
                        <a:cs typeface="Arial" panose="020B0604020202020204" pitchFamily="34"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478120">
                <a:tc>
                  <a:txBody>
                    <a:bodyPr/>
                    <a:lstStyle/>
                    <a:p>
                      <a:pPr algn="ctr"/>
                      <a:r>
                        <a:rPr kumimoji="0" lang="es-ES" sz="800" b="1" i="0" u="none" strike="noStrike" cap="none" normalizeH="0" baseline="0" dirty="0" smtClean="0">
                          <a:ln>
                            <a:noFill/>
                          </a:ln>
                          <a:solidFill>
                            <a:srgbClr val="FF0000"/>
                          </a:solidFill>
                          <a:effectLst/>
                          <a:latin typeface="Arial" panose="020B0604020202020204" pitchFamily="34" charset="0"/>
                          <a:ea typeface="Times New Roman" pitchFamily="18" charset="0"/>
                          <a:cs typeface="Arial" panose="020B0604020202020204" pitchFamily="34" charset="0"/>
                        </a:rPr>
                        <a:t>1</a:t>
                      </a:r>
                    </a:p>
                  </a:txBody>
                  <a:tcPr marT="45723" marB="45723"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4">
                  <a:txBody>
                    <a:bodyPr/>
                    <a:lstStyle/>
                    <a:p>
                      <a:pPr algn="just"/>
                      <a:r>
                        <a:rPr lang="es-ES" sz="750" b="0" kern="1200" dirty="0" smtClean="0">
                          <a:solidFill>
                            <a:schemeClr val="tx1"/>
                          </a:solidFill>
                          <a:effectLst/>
                          <a:latin typeface="Arial" panose="020B0604020202020204" pitchFamily="34" charset="0"/>
                          <a:ea typeface="+mn-ea"/>
                          <a:cs typeface="Arial" panose="020B0604020202020204" pitchFamily="34" charset="0"/>
                        </a:rPr>
                        <a:t>Lea cada pregunta con cuidado y marque con una “x” la respuesta adecuada. Si no puede dar la respuesta correcta trate de dar la respuesta lo mejor posible pero estando seguro de contestar todas. No hay preguntas correctas e incorrectas. Conteste de acuerdo con lo que sienta en este momento. Recuerde, no se refiera a los miembros de su familia al contestar las preguntas</a:t>
                      </a:r>
                      <a:endParaRPr lang="es-MX" sz="750" dirty="0">
                        <a:latin typeface="Arial" panose="020B0604020202020204" pitchFamily="34" charset="0"/>
                        <a:cs typeface="Arial" panose="020B0604020202020204" pitchFamily="34" charset="0"/>
                      </a:endParaRPr>
                    </a:p>
                  </a:txBody>
                  <a:tcPr marT="45723" marB="45723"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endParaRPr kumimoji="0" lang="es-ES" sz="1000" b="1" i="0" u="none" strike="noStrike" cap="none" normalizeH="0" baseline="0" dirty="0" smtClean="0">
                        <a:ln>
                          <a:noFill/>
                        </a:ln>
                        <a:solidFill>
                          <a:schemeClr val="tx1"/>
                        </a:solidFill>
                        <a:effectLst/>
                        <a:latin typeface="+mn-lt"/>
                        <a:ea typeface="Times New Roman" pitchFamily="18" charset="0"/>
                        <a:cs typeface="Arial" charset="0"/>
                      </a:endParaRPr>
                    </a:p>
                  </a:txBody>
                  <a:tcPr marL="68580" marR="68580" marT="60964" marB="6096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hMerge="1">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endParaRPr kumimoji="0" lang="es-ES" sz="1000" b="1" i="0" u="none" strike="noStrike" cap="none" normalizeH="0" baseline="0" dirty="0" smtClean="0">
                        <a:ln>
                          <a:noFill/>
                        </a:ln>
                        <a:solidFill>
                          <a:schemeClr val="tx1"/>
                        </a:solidFill>
                        <a:effectLst/>
                        <a:latin typeface="+mn-lt"/>
                        <a:ea typeface="Times New Roman" pitchFamily="18" charset="0"/>
                        <a:cs typeface="Arial" charset="0"/>
                      </a:endParaRPr>
                    </a:p>
                  </a:txBody>
                  <a:tcPr marL="68580" marR="68580" marT="60964" marB="6096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hMerge="1">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endParaRPr kumimoji="0" lang="es-ES" sz="1000" b="1" i="0" u="none" strike="noStrike" cap="none" normalizeH="0" baseline="0" dirty="0" smtClean="0">
                        <a:ln>
                          <a:noFill/>
                        </a:ln>
                        <a:solidFill>
                          <a:schemeClr val="tx1"/>
                        </a:solidFill>
                        <a:effectLst/>
                        <a:latin typeface="+mn-lt"/>
                        <a:ea typeface="Times New Roman" pitchFamily="18" charset="0"/>
                        <a:cs typeface="Arial" charset="0"/>
                      </a:endParaRPr>
                    </a:p>
                  </a:txBody>
                  <a:tcPr marL="68580" marR="68580" marT="60964" marB="6096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1"/>
                  </a:ext>
                </a:extLst>
              </a:tr>
              <a:tr h="216000">
                <a:tc gridSpan="2">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CONCEPTOS</a:t>
                      </a:r>
                    </a:p>
                  </a:txBody>
                  <a:tcPr marT="45723" marB="45723"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kumimoji="0" lang="es-ES" sz="700" b="1" i="0" u="none" strike="noStrike" cap="none" normalizeH="0" baseline="0" dirty="0" smtClean="0">
                          <a:ln>
                            <a:noFill/>
                          </a:ln>
                          <a:solidFill>
                            <a:schemeClr val="tx1"/>
                          </a:solidFill>
                          <a:effectLst/>
                          <a:latin typeface="Arial Narrow" panose="020B0606020202030204" pitchFamily="34" charset="0"/>
                          <a:ea typeface="Times New Roman" pitchFamily="18" charset="0"/>
                          <a:cs typeface="Arial" panose="020B0604020202020204" pitchFamily="34" charset="0"/>
                        </a:rPr>
                        <a:t>SI</a:t>
                      </a:r>
                    </a:p>
                  </a:txBody>
                  <a:tcPr marT="45723" marB="45723"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kumimoji="0" lang="es-ES" sz="700" b="1" i="0" u="none" strike="noStrike" cap="none" normalizeH="0" baseline="0" dirty="0" smtClean="0">
                          <a:ln>
                            <a:noFill/>
                          </a:ln>
                          <a:solidFill>
                            <a:schemeClr val="tx1"/>
                          </a:solidFill>
                          <a:effectLst/>
                          <a:latin typeface="Arial Narrow" panose="020B0606020202030204" pitchFamily="34" charset="0"/>
                          <a:ea typeface="Times New Roman" pitchFamily="18" charset="0"/>
                          <a:cs typeface="Arial" panose="020B0604020202020204" pitchFamily="34" charset="0"/>
                        </a:rPr>
                        <a:t>NO</a:t>
                      </a:r>
                    </a:p>
                  </a:txBody>
                  <a:tcPr marT="45723" marB="45723"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kumimoji="0" lang="es-ES" sz="700" b="1" i="0" u="none" strike="noStrike" cap="none" normalizeH="0" baseline="0" dirty="0" smtClean="0">
                          <a:ln>
                            <a:noFill/>
                          </a:ln>
                          <a:solidFill>
                            <a:schemeClr val="tx1"/>
                          </a:solidFill>
                          <a:effectLst/>
                          <a:latin typeface="Arial Narrow" panose="020B0606020202030204" pitchFamily="34" charset="0"/>
                          <a:ea typeface="Times New Roman" pitchFamily="18" charset="0"/>
                          <a:cs typeface="Arial" panose="020B0604020202020204" pitchFamily="34" charset="0"/>
                        </a:rPr>
                        <a:t>A VECES</a:t>
                      </a:r>
                    </a:p>
                  </a:txBody>
                  <a:tcPr marT="45723" marB="45723"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2"/>
                  </a:ext>
                </a:extLst>
              </a:tr>
              <a:tr h="0">
                <a:tc>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kumimoji="0" lang="es-ES" sz="77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1.</a:t>
                      </a:r>
                    </a:p>
                  </a:txBody>
                  <a:tcPr marT="45723" marB="45723"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0" fontAlgn="base" latinLnBrk="0" hangingPunct="0">
                        <a:lnSpc>
                          <a:spcPct val="100000"/>
                        </a:lnSpc>
                        <a:spcBef>
                          <a:spcPct val="0"/>
                        </a:spcBef>
                        <a:spcAft>
                          <a:spcPct val="0"/>
                        </a:spcAft>
                        <a:buClrTx/>
                        <a:buSzPct val="100000"/>
                        <a:buFontTx/>
                        <a:buNone/>
                        <a:tabLst/>
                      </a:pPr>
                      <a:r>
                        <a:rPr kumimoji="0" lang="es-ES" sz="770" b="1"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Se le facilita expresarse con las palabras que quiere en una conversación, principalmente de tipo técnico o de un tema en especial.</a:t>
                      </a:r>
                    </a:p>
                  </a:txBody>
                  <a:tcPr marT="45723" marB="45723"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r h="0">
                <a:tc>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kumimoji="0" lang="es-ES" sz="77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2.</a:t>
                      </a:r>
                    </a:p>
                  </a:txBody>
                  <a:tcPr marT="45723" marB="45723"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0" fontAlgn="base" latinLnBrk="0" hangingPunct="0">
                        <a:lnSpc>
                          <a:spcPct val="100000"/>
                        </a:lnSpc>
                        <a:spcBef>
                          <a:spcPct val="0"/>
                        </a:spcBef>
                        <a:spcAft>
                          <a:spcPct val="0"/>
                        </a:spcAft>
                        <a:buClrTx/>
                        <a:buSzPct val="100000"/>
                        <a:buFontTx/>
                        <a:buNone/>
                        <a:tabLst/>
                      </a:pPr>
                      <a:r>
                        <a:rPr kumimoji="0" lang="es-ES" sz="770" b="1"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Cuando le hacen una pregunta y ésta no está muy clara, se dirige a la persona para que le explique qué significa.</a:t>
                      </a:r>
                    </a:p>
                  </a:txBody>
                  <a:tcPr marT="45723" marB="45723"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4"/>
                  </a:ext>
                </a:extLst>
              </a:tr>
              <a:tr h="0">
                <a:tc>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kumimoji="0" lang="es-ES" sz="77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3.</a:t>
                      </a:r>
                    </a:p>
                  </a:txBody>
                  <a:tcPr marT="45723" marB="45723"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0" fontAlgn="base" latinLnBrk="0" hangingPunct="0">
                        <a:lnSpc>
                          <a:spcPct val="100000"/>
                        </a:lnSpc>
                        <a:spcBef>
                          <a:spcPct val="0"/>
                        </a:spcBef>
                        <a:spcAft>
                          <a:spcPct val="0"/>
                        </a:spcAft>
                        <a:buClrTx/>
                        <a:buSzPct val="100000"/>
                        <a:buFontTx/>
                        <a:buNone/>
                        <a:tabLst/>
                      </a:pPr>
                      <a:r>
                        <a:rPr kumimoji="0" lang="es-ES" sz="770" b="1"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Cuando está tratando de explicar algo, deja que otra persona le ayude a hacerlo.</a:t>
                      </a:r>
                    </a:p>
                  </a:txBody>
                  <a:tcPr marT="45723" marB="45723"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5"/>
                  </a:ext>
                </a:extLst>
              </a:tr>
              <a:tr h="0">
                <a:tc>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kumimoji="0" lang="es-ES" sz="77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4.</a:t>
                      </a:r>
                    </a:p>
                  </a:txBody>
                  <a:tcPr marT="45723" marB="45723"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0" fontAlgn="base" latinLnBrk="0" hangingPunct="0">
                        <a:lnSpc>
                          <a:spcPct val="100000"/>
                        </a:lnSpc>
                        <a:spcBef>
                          <a:spcPct val="0"/>
                        </a:spcBef>
                        <a:spcAft>
                          <a:spcPct val="0"/>
                        </a:spcAft>
                        <a:buClrTx/>
                        <a:buSzPct val="100000"/>
                        <a:buFontTx/>
                        <a:buNone/>
                        <a:tabLst/>
                      </a:pPr>
                      <a:r>
                        <a:rPr kumimoji="0" lang="es-ES" sz="770" b="1"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Supone que la otra persona sabe lo que está tratando de decirle sin habérselo explicado.</a:t>
                      </a:r>
                    </a:p>
                  </a:txBody>
                  <a:tcPr marT="45723" marB="45723"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6"/>
                  </a:ext>
                </a:extLst>
              </a:tr>
              <a:tr h="0">
                <a:tc>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kumimoji="0" lang="es-ES" sz="77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5.</a:t>
                      </a:r>
                    </a:p>
                  </a:txBody>
                  <a:tcPr marT="45723" marB="45723"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0" fontAlgn="base" latinLnBrk="0" hangingPunct="0">
                        <a:lnSpc>
                          <a:spcPct val="100000"/>
                        </a:lnSpc>
                        <a:spcBef>
                          <a:spcPct val="0"/>
                        </a:spcBef>
                        <a:spcAft>
                          <a:spcPct val="0"/>
                        </a:spcAft>
                        <a:buClrTx/>
                        <a:buSzPct val="100000"/>
                        <a:buFontTx/>
                        <a:buNone/>
                        <a:tabLst/>
                      </a:pPr>
                      <a:r>
                        <a:rPr kumimoji="0" lang="es-ES" sz="770" b="1"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Le pregunta a otra persona su punto de vista acerca de lo que usted está haciendo.</a:t>
                      </a:r>
                    </a:p>
                  </a:txBody>
                  <a:tcPr marT="45723" marB="45723"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7"/>
                  </a:ext>
                </a:extLst>
              </a:tr>
              <a:tr h="0">
                <a:tc>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kumimoji="0" lang="es-ES" sz="77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6.</a:t>
                      </a:r>
                    </a:p>
                  </a:txBody>
                  <a:tcPr marT="45723" marB="45723"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0" fontAlgn="base" latinLnBrk="0" hangingPunct="0">
                        <a:lnSpc>
                          <a:spcPct val="100000"/>
                        </a:lnSpc>
                        <a:spcBef>
                          <a:spcPct val="0"/>
                        </a:spcBef>
                        <a:spcAft>
                          <a:spcPct val="0"/>
                        </a:spcAft>
                        <a:buClrTx/>
                        <a:buSzPct val="100000"/>
                        <a:buFontTx/>
                        <a:buNone/>
                        <a:tabLst/>
                      </a:pPr>
                      <a:r>
                        <a:rPr kumimoji="0" lang="es-ES" sz="770" b="1"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Es difícil para usted  hablar con otra persona cualquiera o con una alguna en especial.</a:t>
                      </a:r>
                    </a:p>
                  </a:txBody>
                  <a:tcPr marT="45723" marB="45723"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8"/>
                  </a:ext>
                </a:extLst>
              </a:tr>
              <a:tr h="0">
                <a:tc>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kumimoji="0" lang="es-ES" sz="77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7.</a:t>
                      </a:r>
                    </a:p>
                  </a:txBody>
                  <a:tcPr marT="45723" marB="45723"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0" fontAlgn="base" latinLnBrk="0" hangingPunct="0">
                        <a:lnSpc>
                          <a:spcPct val="100000"/>
                        </a:lnSpc>
                        <a:spcBef>
                          <a:spcPct val="0"/>
                        </a:spcBef>
                        <a:spcAft>
                          <a:spcPct val="0"/>
                        </a:spcAft>
                        <a:buClrTx/>
                        <a:buSzPct val="100000"/>
                        <a:buFontTx/>
                        <a:buNone/>
                        <a:tabLst/>
                      </a:pPr>
                      <a:r>
                        <a:rPr kumimoji="0" lang="es-ES" sz="770" b="1"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En conversaciones habla acerca de cosas que son de interés para ambos (usted y la otra persona).</a:t>
                      </a:r>
                    </a:p>
                  </a:txBody>
                  <a:tcPr marT="45723" marB="45723"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9"/>
                  </a:ext>
                </a:extLst>
              </a:tr>
              <a:tr h="0">
                <a:tc>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kumimoji="0" lang="es-ES" sz="77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8.</a:t>
                      </a:r>
                    </a:p>
                  </a:txBody>
                  <a:tcPr marT="45723" marB="45723"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0" fontAlgn="base" latinLnBrk="0" hangingPunct="0">
                        <a:lnSpc>
                          <a:spcPct val="100000"/>
                        </a:lnSpc>
                        <a:spcBef>
                          <a:spcPct val="0"/>
                        </a:spcBef>
                        <a:spcAft>
                          <a:spcPct val="0"/>
                        </a:spcAft>
                        <a:buClrTx/>
                        <a:buSzPct val="100000"/>
                        <a:buFontTx/>
                        <a:buNone/>
                        <a:tabLst/>
                      </a:pPr>
                      <a:r>
                        <a:rPr kumimoji="0" lang="es-ES" sz="770" b="1"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Expresa sus ideas libre y consistentemente, aún cuando éstas difieren del resto del grupo.</a:t>
                      </a:r>
                    </a:p>
                  </a:txBody>
                  <a:tcPr marT="45723" marB="45723"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0"/>
                  </a:ext>
                </a:extLst>
              </a:tr>
              <a:tr h="0">
                <a:tc>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kumimoji="0" lang="es-ES" sz="77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 9.</a:t>
                      </a:r>
                    </a:p>
                  </a:txBody>
                  <a:tcPr marT="45723" marB="45723"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0" fontAlgn="base" latinLnBrk="0" hangingPunct="0">
                        <a:lnSpc>
                          <a:spcPct val="100000"/>
                        </a:lnSpc>
                        <a:spcBef>
                          <a:spcPct val="0"/>
                        </a:spcBef>
                        <a:spcAft>
                          <a:spcPct val="0"/>
                        </a:spcAft>
                        <a:buClrTx/>
                        <a:buSzPct val="100000"/>
                        <a:buFontTx/>
                        <a:buNone/>
                        <a:tabLst/>
                      </a:pPr>
                      <a:r>
                        <a:rPr kumimoji="0" lang="es-ES" sz="770" b="1"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En las conversaciones trata de ponerse en los zapatos de la otra persona.</a:t>
                      </a:r>
                    </a:p>
                  </a:txBody>
                  <a:tcPr marT="45723" marB="45723"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1"/>
                  </a:ext>
                </a:extLst>
              </a:tr>
              <a:tr h="0">
                <a:tc>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kumimoji="0" lang="es-ES" sz="77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10.</a:t>
                      </a:r>
                    </a:p>
                  </a:txBody>
                  <a:tcPr marT="45723" marB="45723"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0" fontAlgn="base" latinLnBrk="0" hangingPunct="0">
                        <a:lnSpc>
                          <a:spcPct val="100000"/>
                        </a:lnSpc>
                        <a:spcBef>
                          <a:spcPct val="0"/>
                        </a:spcBef>
                        <a:spcAft>
                          <a:spcPct val="0"/>
                        </a:spcAft>
                        <a:buClrTx/>
                        <a:buSzPct val="100000"/>
                        <a:buFontTx/>
                        <a:buNone/>
                        <a:tabLst/>
                      </a:pPr>
                      <a:r>
                        <a:rPr kumimoji="0" lang="es-ES" sz="770" b="1"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En las conversaciones, tiene la tendencia de estar hablando más que la otra persona, o de interrumpir constantemente.</a:t>
                      </a:r>
                    </a:p>
                  </a:txBody>
                  <a:tcPr marT="45723" marB="45723"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2"/>
                  </a:ext>
                </a:extLst>
              </a:tr>
              <a:tr h="0">
                <a:tc>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kumimoji="0" lang="es-ES" sz="77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11.</a:t>
                      </a:r>
                    </a:p>
                  </a:txBody>
                  <a:tcPr marT="45723" marB="45723"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0" fontAlgn="base" latinLnBrk="0" hangingPunct="0">
                        <a:lnSpc>
                          <a:spcPct val="100000"/>
                        </a:lnSpc>
                        <a:spcBef>
                          <a:spcPct val="0"/>
                        </a:spcBef>
                        <a:spcAft>
                          <a:spcPct val="0"/>
                        </a:spcAft>
                        <a:buClrTx/>
                        <a:buSzPct val="100000"/>
                        <a:buFontTx/>
                        <a:buNone/>
                        <a:tabLst/>
                      </a:pPr>
                      <a:r>
                        <a:rPr kumimoji="0" lang="es-ES" sz="770" b="1"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Conoce cómo su tono de voz y ciertos gestos puede afectar a otros.</a:t>
                      </a:r>
                    </a:p>
                  </a:txBody>
                  <a:tcPr marT="45723" marB="45723"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3"/>
                  </a:ext>
                </a:extLst>
              </a:tr>
              <a:tr h="0">
                <a:tc>
                  <a:txBody>
                    <a:bodyPr/>
                    <a:lstStyle/>
                    <a:p>
                      <a:pPr marL="0" marR="0" indent="0" algn="ctr" rtl="0" eaLnBrk="0" fontAlgn="base" latinLnBrk="0" hangingPunct="0">
                        <a:spcBef>
                          <a:spcPts val="0"/>
                        </a:spcBef>
                        <a:spcAft>
                          <a:spcPts val="0"/>
                        </a:spcAft>
                      </a:pPr>
                      <a:r>
                        <a:rPr lang="es-ES" sz="770" b="0" i="0" u="none" strike="noStrike" kern="1200" baseline="0" dirty="0">
                          <a:ln>
                            <a:noFill/>
                          </a:ln>
                          <a:solidFill>
                            <a:srgbClr val="000000"/>
                          </a:solidFill>
                          <a:effectLst/>
                          <a:latin typeface="Arial" panose="020B0604020202020204" pitchFamily="34" charset="0"/>
                          <a:ea typeface="Times New Roman"/>
                          <a:cs typeface="Arial" panose="020B0604020202020204" pitchFamily="34" charset="0"/>
                        </a:rPr>
                        <a:t>12.</a:t>
                      </a:r>
                      <a:endParaRPr lang="es-ES" sz="77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just" rtl="0" eaLnBrk="0" fontAlgn="base" latinLnBrk="0" hangingPunct="0">
                        <a:spcBef>
                          <a:spcPts val="0"/>
                        </a:spcBef>
                        <a:spcAft>
                          <a:spcPts val="0"/>
                        </a:spcAft>
                      </a:pPr>
                      <a:r>
                        <a:rPr lang="es-MX" sz="770" b="1" i="0" u="none" strike="noStrike" kern="1200" baseline="0" dirty="0">
                          <a:ln>
                            <a:noFill/>
                          </a:ln>
                          <a:solidFill>
                            <a:srgbClr val="000000"/>
                          </a:solidFill>
                          <a:effectLst/>
                          <a:latin typeface="Arial" panose="020B0604020202020204" pitchFamily="34" charset="0"/>
                          <a:ea typeface="Times New Roman"/>
                          <a:cs typeface="Arial" panose="020B0604020202020204" pitchFamily="34" charset="0"/>
                        </a:rPr>
                        <a:t>Se abstiene de decir algo que sabe que puede herir a otros o hacerlos sentir mal.</a:t>
                      </a:r>
                      <a:endParaRPr lang="es-MX" sz="770" b="1" i="0" u="none" strike="noStrike" dirty="0">
                        <a:effectLst/>
                        <a:latin typeface="Arial" panose="020B0604020202020204" pitchFamily="34" charset="0"/>
                        <a:cs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4"/>
                  </a:ext>
                </a:extLst>
              </a:tr>
              <a:tr h="0">
                <a:tc>
                  <a:txBody>
                    <a:bodyPr/>
                    <a:lstStyle/>
                    <a:p>
                      <a:pPr marL="0" marR="0" indent="0" algn="ctr" rtl="0" eaLnBrk="0" fontAlgn="base" latinLnBrk="0" hangingPunct="0">
                        <a:spcBef>
                          <a:spcPts val="0"/>
                        </a:spcBef>
                        <a:spcAft>
                          <a:spcPts val="0"/>
                        </a:spcAft>
                      </a:pPr>
                      <a:r>
                        <a:rPr lang="es-ES" sz="770" b="0" i="0" u="none" strike="noStrike" kern="1200" baseline="0" dirty="0">
                          <a:ln>
                            <a:noFill/>
                          </a:ln>
                          <a:solidFill>
                            <a:srgbClr val="000000"/>
                          </a:solidFill>
                          <a:effectLst/>
                          <a:latin typeface="Arial" panose="020B0604020202020204" pitchFamily="34" charset="0"/>
                          <a:ea typeface="Times New Roman"/>
                          <a:cs typeface="Arial" panose="020B0604020202020204" pitchFamily="34" charset="0"/>
                        </a:rPr>
                        <a:t>13.</a:t>
                      </a:r>
                      <a:endParaRPr lang="es-ES" sz="77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just" rtl="0" eaLnBrk="0" fontAlgn="base" latinLnBrk="0" hangingPunct="0">
                        <a:spcBef>
                          <a:spcPts val="0"/>
                        </a:spcBef>
                        <a:spcAft>
                          <a:spcPts val="0"/>
                        </a:spcAft>
                      </a:pPr>
                      <a:r>
                        <a:rPr lang="es-MX" sz="770" b="1" i="0" u="none" strike="noStrike" kern="1200" baseline="0" dirty="0">
                          <a:ln>
                            <a:noFill/>
                          </a:ln>
                          <a:solidFill>
                            <a:srgbClr val="000000"/>
                          </a:solidFill>
                          <a:effectLst/>
                          <a:latin typeface="Arial" panose="020B0604020202020204" pitchFamily="34" charset="0"/>
                          <a:ea typeface="Times New Roman"/>
                          <a:cs typeface="Arial" panose="020B0604020202020204" pitchFamily="34" charset="0"/>
                        </a:rPr>
                        <a:t>Es difícil para usted aceptar críticas constructivas de otras personas.</a:t>
                      </a:r>
                      <a:endParaRPr lang="es-MX" sz="770" b="1" i="0" u="none" strike="noStrike" dirty="0">
                        <a:effectLst/>
                        <a:latin typeface="Arial" panose="020B0604020202020204" pitchFamily="34" charset="0"/>
                        <a:cs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5"/>
                  </a:ext>
                </a:extLst>
              </a:tr>
              <a:tr h="0">
                <a:tc>
                  <a:txBody>
                    <a:bodyPr/>
                    <a:lstStyle/>
                    <a:p>
                      <a:pPr marL="0" marR="0" indent="0" algn="ctr" rtl="0" eaLnBrk="0" fontAlgn="base" latinLnBrk="0" hangingPunct="0">
                        <a:spcBef>
                          <a:spcPts val="0"/>
                        </a:spcBef>
                        <a:spcAft>
                          <a:spcPts val="0"/>
                        </a:spcAft>
                      </a:pPr>
                      <a:r>
                        <a:rPr lang="es-ES" sz="770" b="0" i="0" u="none" strike="noStrike" kern="1200" baseline="0" dirty="0">
                          <a:ln>
                            <a:noFill/>
                          </a:ln>
                          <a:solidFill>
                            <a:srgbClr val="000000"/>
                          </a:solidFill>
                          <a:effectLst/>
                          <a:latin typeface="Arial" panose="020B0604020202020204" pitchFamily="34" charset="0"/>
                          <a:cs typeface="Arial" panose="020B0604020202020204" pitchFamily="34" charset="0"/>
                        </a:rPr>
                        <a:t>14.</a:t>
                      </a:r>
                      <a:endParaRPr lang="es-ES" sz="77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just" rtl="0" eaLnBrk="0" fontAlgn="base" latinLnBrk="0" hangingPunct="0">
                        <a:spcBef>
                          <a:spcPts val="0"/>
                        </a:spcBef>
                        <a:spcAft>
                          <a:spcPts val="0"/>
                        </a:spcAft>
                      </a:pPr>
                      <a:r>
                        <a:rPr lang="es-MX" sz="770" b="1" i="0" u="none" strike="noStrike" kern="1200" baseline="0" dirty="0">
                          <a:ln>
                            <a:noFill/>
                          </a:ln>
                          <a:solidFill>
                            <a:srgbClr val="000000"/>
                          </a:solidFill>
                          <a:effectLst/>
                          <a:latin typeface="Arial" panose="020B0604020202020204" pitchFamily="34" charset="0"/>
                          <a:cs typeface="Arial" panose="020B0604020202020204" pitchFamily="34" charset="0"/>
                        </a:rPr>
                        <a:t>Cuando alguien ha herido sus sentimientos, lo discute calmada y abiertamente con él </a:t>
                      </a:r>
                      <a:endParaRPr lang="es-MX" sz="770" b="1" i="0" u="none" strike="noStrike" dirty="0">
                        <a:effectLst/>
                        <a:latin typeface="Arial" panose="020B0604020202020204" pitchFamily="34" charset="0"/>
                        <a:cs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6"/>
                  </a:ext>
                </a:extLst>
              </a:tr>
              <a:tr h="0">
                <a:tc>
                  <a:txBody>
                    <a:bodyPr/>
                    <a:lstStyle/>
                    <a:p>
                      <a:pPr marL="0" marR="0" indent="0" algn="ctr" rtl="0" eaLnBrk="0" fontAlgn="base" latinLnBrk="0" hangingPunct="0">
                        <a:spcBef>
                          <a:spcPts val="0"/>
                        </a:spcBef>
                        <a:spcAft>
                          <a:spcPts val="0"/>
                        </a:spcAft>
                      </a:pPr>
                      <a:r>
                        <a:rPr lang="es-ES" sz="770" b="1" i="0" u="none" strike="noStrike" kern="1200" baseline="0" dirty="0">
                          <a:ln>
                            <a:noFill/>
                          </a:ln>
                          <a:solidFill>
                            <a:srgbClr val="000000"/>
                          </a:solidFill>
                          <a:effectLst/>
                          <a:latin typeface="Arial" panose="020B0604020202020204" pitchFamily="34" charset="0"/>
                          <a:cs typeface="Arial" panose="020B0604020202020204" pitchFamily="34" charset="0"/>
                        </a:rPr>
                        <a:t>15.</a:t>
                      </a:r>
                      <a:endParaRPr lang="es-ES" sz="77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just" rtl="0" eaLnBrk="0" fontAlgn="base" latinLnBrk="0" hangingPunct="0">
                        <a:spcBef>
                          <a:spcPts val="0"/>
                        </a:spcBef>
                        <a:spcAft>
                          <a:spcPts val="0"/>
                        </a:spcAft>
                      </a:pPr>
                      <a:r>
                        <a:rPr lang="es-MX" sz="770" b="1" i="0" u="none" strike="noStrike" kern="1200" baseline="0" dirty="0">
                          <a:ln>
                            <a:noFill/>
                          </a:ln>
                          <a:solidFill>
                            <a:srgbClr val="000000"/>
                          </a:solidFill>
                          <a:effectLst/>
                          <a:latin typeface="Arial" panose="020B0604020202020204" pitchFamily="34" charset="0"/>
                          <a:ea typeface="Times New Roman"/>
                          <a:cs typeface="Arial" panose="020B0604020202020204" pitchFamily="34" charset="0"/>
                        </a:rPr>
                        <a:t>Se disculpa con la persona cuyos sentimientos ha herido. </a:t>
                      </a:r>
                      <a:endParaRPr lang="es-MX" sz="770" b="1" i="0" u="none" strike="noStrike" dirty="0">
                        <a:effectLst/>
                        <a:latin typeface="Arial" panose="020B0604020202020204" pitchFamily="34" charset="0"/>
                        <a:cs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7"/>
                  </a:ext>
                </a:extLst>
              </a:tr>
              <a:tr h="0">
                <a:tc>
                  <a:txBody>
                    <a:bodyPr/>
                    <a:lstStyle/>
                    <a:p>
                      <a:pPr marL="0" marR="0" indent="0" algn="ctr" rtl="0" eaLnBrk="0" fontAlgn="base" latinLnBrk="0" hangingPunct="0">
                        <a:spcBef>
                          <a:spcPts val="0"/>
                        </a:spcBef>
                        <a:spcAft>
                          <a:spcPts val="0"/>
                        </a:spcAft>
                      </a:pPr>
                      <a:r>
                        <a:rPr lang="es-ES" sz="770" b="0" i="0" u="none" strike="noStrike" kern="1200" baseline="0" dirty="0">
                          <a:ln>
                            <a:noFill/>
                          </a:ln>
                          <a:solidFill>
                            <a:srgbClr val="000000"/>
                          </a:solidFill>
                          <a:effectLst/>
                          <a:latin typeface="Arial" panose="020B0604020202020204" pitchFamily="34" charset="0"/>
                          <a:cs typeface="Arial" panose="020B0604020202020204" pitchFamily="34" charset="0"/>
                        </a:rPr>
                        <a:t>16.</a:t>
                      </a:r>
                      <a:endParaRPr lang="es-ES" sz="77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just" rtl="0" eaLnBrk="0" fontAlgn="base" latinLnBrk="0" hangingPunct="0">
                        <a:spcBef>
                          <a:spcPts val="0"/>
                        </a:spcBef>
                        <a:spcAft>
                          <a:spcPts val="0"/>
                        </a:spcAft>
                      </a:pPr>
                      <a:r>
                        <a:rPr lang="es-MX" sz="770" b="1" i="0" u="none" strike="noStrike" kern="1200" baseline="0" dirty="0">
                          <a:ln>
                            <a:noFill/>
                          </a:ln>
                          <a:solidFill>
                            <a:srgbClr val="000000"/>
                          </a:solidFill>
                          <a:effectLst/>
                          <a:latin typeface="Arial" panose="020B0604020202020204" pitchFamily="34" charset="0"/>
                          <a:ea typeface="Times New Roman"/>
                          <a:cs typeface="Arial" panose="020B0604020202020204" pitchFamily="34" charset="0"/>
                        </a:rPr>
                        <a:t>Se siente molesto cuando alguien está en desacuerdo con usted. </a:t>
                      </a:r>
                      <a:endParaRPr lang="es-MX" sz="770" b="1" i="0" u="none" strike="noStrike" dirty="0">
                        <a:effectLst/>
                        <a:latin typeface="Arial" panose="020B0604020202020204" pitchFamily="34" charset="0"/>
                        <a:cs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8"/>
                  </a:ext>
                </a:extLst>
              </a:tr>
              <a:tr h="0">
                <a:tc>
                  <a:txBody>
                    <a:bodyPr/>
                    <a:lstStyle/>
                    <a:p>
                      <a:pPr marL="0" marR="0" indent="0" algn="ctr" rtl="0" eaLnBrk="0" fontAlgn="base" latinLnBrk="0" hangingPunct="0">
                        <a:spcBef>
                          <a:spcPts val="0"/>
                        </a:spcBef>
                        <a:spcAft>
                          <a:spcPts val="0"/>
                        </a:spcAft>
                      </a:pPr>
                      <a:r>
                        <a:rPr lang="es-ES" sz="770" b="0" i="0" u="none" strike="noStrike" kern="1200" baseline="0" dirty="0">
                          <a:ln>
                            <a:noFill/>
                          </a:ln>
                          <a:solidFill>
                            <a:srgbClr val="000000"/>
                          </a:solidFill>
                          <a:effectLst/>
                          <a:latin typeface="Arial" panose="020B0604020202020204" pitchFamily="34" charset="0"/>
                          <a:cs typeface="Arial" panose="020B0604020202020204" pitchFamily="34" charset="0"/>
                        </a:rPr>
                        <a:t>16.</a:t>
                      </a:r>
                      <a:endParaRPr lang="es-ES" sz="77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just" rtl="0" eaLnBrk="0" fontAlgn="base" latinLnBrk="0" hangingPunct="0">
                        <a:spcBef>
                          <a:spcPts val="0"/>
                        </a:spcBef>
                        <a:spcAft>
                          <a:spcPts val="0"/>
                        </a:spcAft>
                      </a:pPr>
                      <a:r>
                        <a:rPr lang="es-MX" sz="770" b="1" i="0" u="none" strike="noStrike" kern="1200" baseline="0" dirty="0">
                          <a:ln>
                            <a:noFill/>
                          </a:ln>
                          <a:solidFill>
                            <a:srgbClr val="000000"/>
                          </a:solidFill>
                          <a:effectLst/>
                          <a:latin typeface="Arial" panose="020B0604020202020204" pitchFamily="34" charset="0"/>
                          <a:ea typeface="Times New Roman"/>
                          <a:cs typeface="Arial" panose="020B0604020202020204" pitchFamily="34" charset="0"/>
                        </a:rPr>
                        <a:t>Se siente molesto cuando alguien está en desacuerdo con usted. </a:t>
                      </a:r>
                      <a:endParaRPr lang="es-MX" sz="770" b="1" i="0" u="none" strike="noStrike" dirty="0">
                        <a:effectLst/>
                        <a:latin typeface="Arial" panose="020B0604020202020204" pitchFamily="34" charset="0"/>
                        <a:cs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9"/>
                  </a:ext>
                </a:extLst>
              </a:tr>
              <a:tr h="0">
                <a:tc>
                  <a:txBody>
                    <a:bodyPr/>
                    <a:lstStyle/>
                    <a:p>
                      <a:pPr marL="0" marR="0" indent="0" algn="ctr" rtl="0" eaLnBrk="0" fontAlgn="base" latinLnBrk="0" hangingPunct="0">
                        <a:spcBef>
                          <a:spcPts val="0"/>
                        </a:spcBef>
                        <a:spcAft>
                          <a:spcPts val="0"/>
                        </a:spcAft>
                      </a:pPr>
                      <a:r>
                        <a:rPr lang="es-ES" sz="770" b="0" i="0" u="none" strike="noStrike" kern="1200" baseline="0" dirty="0">
                          <a:ln>
                            <a:noFill/>
                          </a:ln>
                          <a:solidFill>
                            <a:srgbClr val="000000"/>
                          </a:solidFill>
                          <a:effectLst/>
                          <a:latin typeface="Arial" panose="020B0604020202020204" pitchFamily="34" charset="0"/>
                          <a:cs typeface="Arial" panose="020B0604020202020204" pitchFamily="34" charset="0"/>
                        </a:rPr>
                        <a:t>17.</a:t>
                      </a:r>
                      <a:endParaRPr lang="es-ES" sz="77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just" rtl="0" eaLnBrk="0" fontAlgn="base" latinLnBrk="0" hangingPunct="0">
                        <a:spcBef>
                          <a:spcPts val="0"/>
                        </a:spcBef>
                        <a:spcAft>
                          <a:spcPts val="0"/>
                        </a:spcAft>
                      </a:pPr>
                      <a:r>
                        <a:rPr lang="es-MX" sz="770" b="1" i="0" u="none" strike="noStrike" kern="1200" baseline="0" dirty="0">
                          <a:ln>
                            <a:noFill/>
                          </a:ln>
                          <a:solidFill>
                            <a:srgbClr val="000000"/>
                          </a:solidFill>
                          <a:effectLst/>
                          <a:latin typeface="Arial" panose="020B0604020202020204" pitchFamily="34" charset="0"/>
                          <a:ea typeface="Times New Roman"/>
                          <a:cs typeface="Arial" panose="020B0604020202020204" pitchFamily="34" charset="0"/>
                        </a:rPr>
                        <a:t>Encuentra dificultad para pensar con claridad cuando está enojado con alguien.</a:t>
                      </a:r>
                      <a:endParaRPr lang="es-MX" sz="770" b="1" i="0" u="none" strike="noStrike" dirty="0">
                        <a:effectLst/>
                        <a:latin typeface="Arial" panose="020B0604020202020204" pitchFamily="34" charset="0"/>
                        <a:cs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20"/>
                  </a:ext>
                </a:extLst>
              </a:tr>
              <a:tr h="0">
                <a:tc>
                  <a:txBody>
                    <a:bodyPr/>
                    <a:lstStyle/>
                    <a:p>
                      <a:pPr marL="0" marR="0" indent="0" algn="ctr" rtl="0" eaLnBrk="0" fontAlgn="base" latinLnBrk="0" hangingPunct="0">
                        <a:spcBef>
                          <a:spcPts val="0"/>
                        </a:spcBef>
                        <a:spcAft>
                          <a:spcPts val="0"/>
                        </a:spcAft>
                      </a:pPr>
                      <a:r>
                        <a:rPr lang="es-ES" sz="770" b="0" i="0" u="none" strike="noStrike" kern="1200" baseline="0" dirty="0">
                          <a:ln>
                            <a:noFill/>
                          </a:ln>
                          <a:solidFill>
                            <a:srgbClr val="000000"/>
                          </a:solidFill>
                          <a:effectLst/>
                          <a:latin typeface="Arial" panose="020B0604020202020204" pitchFamily="34" charset="0"/>
                          <a:cs typeface="Arial" panose="020B0604020202020204" pitchFamily="34" charset="0"/>
                        </a:rPr>
                        <a:t>18.</a:t>
                      </a:r>
                      <a:endParaRPr lang="es-ES" sz="77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just" rtl="0" eaLnBrk="0" fontAlgn="base" latinLnBrk="0" hangingPunct="0">
                        <a:spcBef>
                          <a:spcPts val="0"/>
                        </a:spcBef>
                        <a:spcAft>
                          <a:spcPts val="0"/>
                        </a:spcAft>
                      </a:pPr>
                      <a:r>
                        <a:rPr lang="es-MX" sz="770" b="1" i="0" u="none" strike="noStrike" kern="1200" baseline="0" dirty="0">
                          <a:ln>
                            <a:noFill/>
                          </a:ln>
                          <a:solidFill>
                            <a:srgbClr val="000000"/>
                          </a:solidFill>
                          <a:effectLst/>
                          <a:latin typeface="Arial" panose="020B0604020202020204" pitchFamily="34" charset="0"/>
                          <a:cs typeface="Arial" panose="020B0604020202020204" pitchFamily="34" charset="0"/>
                        </a:rPr>
                        <a:t>Abandona una discusión con otra persona por miedo que ésta se enoje. </a:t>
                      </a:r>
                      <a:endParaRPr lang="es-MX" sz="770" b="1" i="0" u="none" strike="noStrike" dirty="0">
                        <a:effectLst/>
                        <a:latin typeface="Arial" panose="020B0604020202020204" pitchFamily="34" charset="0"/>
                        <a:cs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21"/>
                  </a:ext>
                </a:extLst>
              </a:tr>
              <a:tr h="0">
                <a:tc>
                  <a:txBody>
                    <a:bodyPr/>
                    <a:lstStyle/>
                    <a:p>
                      <a:pPr marL="0" marR="0" indent="0" algn="ctr" rtl="0" eaLnBrk="0" fontAlgn="base" latinLnBrk="0" hangingPunct="0">
                        <a:spcBef>
                          <a:spcPts val="0"/>
                        </a:spcBef>
                        <a:spcAft>
                          <a:spcPts val="0"/>
                        </a:spcAft>
                      </a:pPr>
                      <a:r>
                        <a:rPr lang="es-ES" sz="770" b="0" i="0" u="none" strike="noStrike" kern="1200" baseline="0" dirty="0">
                          <a:ln>
                            <a:noFill/>
                          </a:ln>
                          <a:solidFill>
                            <a:srgbClr val="000000"/>
                          </a:solidFill>
                          <a:effectLst/>
                          <a:latin typeface="Arial" panose="020B0604020202020204" pitchFamily="34" charset="0"/>
                          <a:cs typeface="Arial" panose="020B0604020202020204" pitchFamily="34" charset="0"/>
                        </a:rPr>
                        <a:t>19.</a:t>
                      </a:r>
                      <a:endParaRPr lang="es-ES" sz="77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just" rtl="0" eaLnBrk="0" fontAlgn="base" latinLnBrk="0" hangingPunct="0">
                        <a:spcBef>
                          <a:spcPts val="0"/>
                        </a:spcBef>
                        <a:spcAft>
                          <a:spcPts val="0"/>
                        </a:spcAft>
                      </a:pPr>
                      <a:r>
                        <a:rPr lang="es-MX" sz="770" b="1" i="0" u="none" strike="noStrike" kern="1200" baseline="0" dirty="0">
                          <a:ln>
                            <a:noFill/>
                          </a:ln>
                          <a:solidFill>
                            <a:srgbClr val="000000"/>
                          </a:solidFill>
                          <a:effectLst/>
                          <a:latin typeface="Arial" panose="020B0604020202020204" pitchFamily="34" charset="0"/>
                          <a:cs typeface="Arial" panose="020B0604020202020204" pitchFamily="34" charset="0"/>
                        </a:rPr>
                        <a:t>Cuando surge un problema entre otra persona y usted, puede discutirlo sin enojarse. </a:t>
                      </a:r>
                      <a:endParaRPr lang="es-MX" sz="770" b="1" i="0" u="none" strike="noStrike" dirty="0">
                        <a:effectLst/>
                        <a:latin typeface="Arial" panose="020B0604020202020204" pitchFamily="34" charset="0"/>
                        <a:cs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22"/>
                  </a:ext>
                </a:extLst>
              </a:tr>
              <a:tr h="0">
                <a:tc>
                  <a:txBody>
                    <a:bodyPr/>
                    <a:lstStyle/>
                    <a:p>
                      <a:pPr marL="0" marR="0" indent="0" algn="ctr" rtl="0" eaLnBrk="0" fontAlgn="base" latinLnBrk="0" hangingPunct="0">
                        <a:spcBef>
                          <a:spcPts val="0"/>
                        </a:spcBef>
                        <a:spcAft>
                          <a:spcPts val="0"/>
                        </a:spcAft>
                      </a:pPr>
                      <a:r>
                        <a:rPr lang="es-ES" sz="770" b="0" i="0" u="none" strike="noStrike" kern="1200" baseline="0" dirty="0">
                          <a:ln>
                            <a:noFill/>
                          </a:ln>
                          <a:solidFill>
                            <a:srgbClr val="000000"/>
                          </a:solidFill>
                          <a:effectLst/>
                          <a:latin typeface="Arial" panose="020B0604020202020204" pitchFamily="34" charset="0"/>
                          <a:cs typeface="Arial" panose="020B0604020202020204" pitchFamily="34" charset="0"/>
                        </a:rPr>
                        <a:t>20.</a:t>
                      </a:r>
                      <a:endParaRPr lang="es-ES" sz="77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just" rtl="0" eaLnBrk="0" fontAlgn="base" latinLnBrk="0" hangingPunct="0">
                        <a:spcBef>
                          <a:spcPts val="0"/>
                        </a:spcBef>
                        <a:spcAft>
                          <a:spcPts val="0"/>
                        </a:spcAft>
                      </a:pPr>
                      <a:r>
                        <a:rPr lang="es-ES" sz="770" b="1" i="0" u="none" strike="noStrike" kern="1200" baseline="0" dirty="0">
                          <a:ln>
                            <a:noFill/>
                          </a:ln>
                          <a:solidFill>
                            <a:srgbClr val="000000"/>
                          </a:solidFill>
                          <a:effectLst/>
                          <a:latin typeface="Arial" panose="020B0604020202020204" pitchFamily="34" charset="0"/>
                          <a:ea typeface="Times New Roman"/>
                          <a:cs typeface="Arial" panose="020B0604020202020204" pitchFamily="34" charset="0"/>
                        </a:rPr>
                        <a:t>Le satisface comunicarse, con diferentes personas. </a:t>
                      </a:r>
                      <a:endParaRPr lang="es-ES" sz="770" b="1" i="0" u="none" strike="noStrike" dirty="0">
                        <a:effectLst/>
                        <a:latin typeface="Arial" panose="020B0604020202020204" pitchFamily="34" charset="0"/>
                        <a:cs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7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23"/>
                  </a:ext>
                </a:extLst>
              </a:tr>
            </a:tbl>
          </a:graphicData>
        </a:graphic>
      </p:graphicFrame>
      <p:sp>
        <p:nvSpPr>
          <p:cNvPr id="5" name="1 Rectángulo"/>
          <p:cNvSpPr/>
          <p:nvPr/>
        </p:nvSpPr>
        <p:spPr>
          <a:xfrm>
            <a:off x="827584" y="188640"/>
            <a:ext cx="7560000" cy="6372016"/>
          </a:xfrm>
          <a:prstGeom prst="rect">
            <a:avLst/>
          </a:prstGeom>
          <a:noFill/>
          <a:ln w="9525">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s-MX" dirty="0"/>
          </a:p>
        </p:txBody>
      </p:sp>
      <p:graphicFrame>
        <p:nvGraphicFramePr>
          <p:cNvPr id="7" name="2 Tabla"/>
          <p:cNvGraphicFramePr>
            <a:graphicFrameLocks noGrp="1"/>
          </p:cNvGraphicFramePr>
          <p:nvPr>
            <p:extLst/>
          </p:nvPr>
        </p:nvGraphicFramePr>
        <p:xfrm>
          <a:off x="971600" y="300774"/>
          <a:ext cx="7308000" cy="407162"/>
        </p:xfrm>
        <a:graphic>
          <a:graphicData uri="http://schemas.openxmlformats.org/drawingml/2006/table">
            <a:tbl>
              <a:tblPr/>
              <a:tblGrid>
                <a:gridCol w="761367">
                  <a:extLst>
                    <a:ext uri="{9D8B030D-6E8A-4147-A177-3AD203B41FA5}">
                      <a16:colId xmlns:a16="http://schemas.microsoft.com/office/drawing/2014/main" val="20000"/>
                    </a:ext>
                  </a:extLst>
                </a:gridCol>
                <a:gridCol w="2782871">
                  <a:extLst>
                    <a:ext uri="{9D8B030D-6E8A-4147-A177-3AD203B41FA5}">
                      <a16:colId xmlns:a16="http://schemas.microsoft.com/office/drawing/2014/main" val="20001"/>
                    </a:ext>
                  </a:extLst>
                </a:gridCol>
                <a:gridCol w="632226">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gridCol w="792088">
                  <a:extLst>
                    <a:ext uri="{9D8B030D-6E8A-4147-A177-3AD203B41FA5}">
                      <a16:colId xmlns:a16="http://schemas.microsoft.com/office/drawing/2014/main" val="20005"/>
                    </a:ext>
                  </a:extLst>
                </a:gridCol>
                <a:gridCol w="504056">
                  <a:extLst>
                    <a:ext uri="{9D8B030D-6E8A-4147-A177-3AD203B41FA5}">
                      <a16:colId xmlns:a16="http://schemas.microsoft.com/office/drawing/2014/main" val="20007"/>
                    </a:ext>
                  </a:extLst>
                </a:gridCol>
                <a:gridCol w="216024">
                  <a:extLst>
                    <a:ext uri="{9D8B030D-6E8A-4147-A177-3AD203B41FA5}">
                      <a16:colId xmlns:a16="http://schemas.microsoft.com/office/drawing/2014/main" val="20008"/>
                    </a:ext>
                  </a:extLst>
                </a:gridCol>
                <a:gridCol w="400821">
                  <a:extLst>
                    <a:ext uri="{9D8B030D-6E8A-4147-A177-3AD203B41FA5}">
                      <a16:colId xmlns:a16="http://schemas.microsoft.com/office/drawing/2014/main" val="3157928155"/>
                    </a:ext>
                  </a:extLst>
                </a:gridCol>
                <a:gridCol w="282443">
                  <a:extLst>
                    <a:ext uri="{9D8B030D-6E8A-4147-A177-3AD203B41FA5}">
                      <a16:colId xmlns:a16="http://schemas.microsoft.com/office/drawing/2014/main" val="1722002891"/>
                    </a:ext>
                  </a:extLst>
                </a:gridCol>
              </a:tblGrid>
              <a:tr h="180000">
                <a:tc gridSpan="3">
                  <a:txBody>
                    <a:bodyPr/>
                    <a:lstStyle/>
                    <a:p>
                      <a:pPr algn="ctr" rtl="0" eaLnBrk="1" fontAlgn="ctr" latinLnBrk="0" hangingPunct="1"/>
                      <a:r>
                        <a:rPr lang="es-MX" sz="800" b="1" i="0" kern="1200" baseline="0" dirty="0" smtClean="0">
                          <a:solidFill>
                            <a:schemeClr val="tx1"/>
                          </a:solidFill>
                          <a:effectLst/>
                          <a:latin typeface="+mn-lt"/>
                          <a:ea typeface="+mn-ea"/>
                          <a:cs typeface="Arial" panose="020B0604020202020204" pitchFamily="34" charset="0"/>
                        </a:rPr>
                        <a:t>TGE -2021 – 2022. MÓDULO III.   TÉCNICAS DE NEGOCIACIÓN Y DESARROLLO PROFESIONAL</a:t>
                      </a:r>
                      <a:endParaRPr lang="es-MX" sz="800" dirty="0">
                        <a:effectLst/>
                        <a:latin typeface="+mn-lt"/>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FECHA DE ENVÍ0</a:t>
                      </a:r>
                      <a:endParaRPr lang="es-MX" sz="700" b="0"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s-MX" sz="700" dirty="0">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panose="020B0604020202020204" pitchFamily="34" charset="0"/>
                          <a:cs typeface="Arial" panose="020B0604020202020204" pitchFamily="34" charset="0"/>
                        </a:rPr>
                        <a:t>HOJA</a:t>
                      </a:r>
                      <a:endParaRPr lang="es-MX" sz="700" b="0"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panose="020B0604020202020204" pitchFamily="34" charset="0"/>
                          <a:cs typeface="Arial" panose="020B0604020202020204" pitchFamily="34" charset="0"/>
                        </a:rPr>
                        <a:t>1</a:t>
                      </a:r>
                      <a:endParaRPr lang="es-MX" sz="700" b="0"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700" b="1" i="0" u="none" strike="noStrike" dirty="0" smtClean="0">
                          <a:effectLst/>
                          <a:latin typeface="Arial" panose="020B0604020202020204" pitchFamily="34" charset="0"/>
                          <a:cs typeface="Arial" panose="020B0604020202020204" pitchFamily="34" charset="0"/>
                        </a:rPr>
                        <a:t>DE</a:t>
                      </a:r>
                      <a:endParaRPr lang="es-MX" sz="700" b="1"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panose="020B0604020202020204" pitchFamily="34" charset="0"/>
                          <a:cs typeface="Arial" panose="020B0604020202020204" pitchFamily="34" charset="0"/>
                        </a:rPr>
                        <a:t>3</a:t>
                      </a:r>
                      <a:endParaRPr lang="es-MX" sz="700" b="0"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83815">
                <a:tc>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panose="020B0604020202020204" pitchFamily="34" charset="0"/>
                          <a:cs typeface="Arial" panose="020B0604020202020204" pitchFamily="34" charset="0"/>
                        </a:rPr>
                        <a:t>NOMBRE:</a:t>
                      </a: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ctr" rtl="0" eaLnBrk="1" fontAlgn="base" latinLnBrk="0" hangingPunct="1">
                        <a:spcBef>
                          <a:spcPts val="0"/>
                        </a:spcBef>
                        <a:spcAft>
                          <a:spcPts val="0"/>
                        </a:spcAft>
                      </a:pP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CARRERA</a:t>
                      </a: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MATRÍCULA</a:t>
                      </a: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4">
                  <a:txBody>
                    <a:bodyPr/>
                    <a:lstStyle/>
                    <a:p>
                      <a:pPr marL="0" algn="l" rtl="0" eaLnBrk="1" fontAlgn="ctr" latinLnBrk="0" hangingPunct="1">
                        <a:spcBef>
                          <a:spcPts val="0"/>
                        </a:spcBef>
                        <a:spcAft>
                          <a:spcPts val="0"/>
                        </a:spcAft>
                      </a:pP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1"/>
                  </a:ext>
                </a:extLst>
              </a:tr>
            </a:tbl>
          </a:graphicData>
        </a:graphic>
      </p:graphicFrame>
      <p:sp>
        <p:nvSpPr>
          <p:cNvPr id="8" name="5 Rectángulo"/>
          <p:cNvSpPr/>
          <p:nvPr/>
        </p:nvSpPr>
        <p:spPr>
          <a:xfrm>
            <a:off x="828314" y="6536010"/>
            <a:ext cx="7560000" cy="108000"/>
          </a:xfrm>
          <a:prstGeom prst="rect">
            <a:avLst/>
          </a:prstGeom>
          <a:solidFill>
            <a:schemeClr val="bg1"/>
          </a:solidFill>
          <a:ln w="12700">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b="1" i="1" dirty="0" smtClean="0">
                <a:solidFill>
                  <a:srgbClr val="FF0000"/>
                </a:solidFill>
                <a:latin typeface="Arial Narrow" panose="020B0606020202030204" pitchFamily="34" charset="0"/>
                <a:cs typeface="Arial" panose="020B0604020202020204" pitchFamily="34" charset="0"/>
              </a:rPr>
              <a:t>ANALICE Y RESUELVA  INDIVIDUALMENTE ESTA  EVALUACIÓN EN  ESTE CUESTIONARIO MODULAR CORRESPONDIENTE AL MÓDULO </a:t>
            </a:r>
            <a:r>
              <a:rPr lang="es-MX" sz="700" b="1" i="1" dirty="0" smtClean="0">
                <a:solidFill>
                  <a:srgbClr val="FF0000"/>
                </a:solidFill>
                <a:latin typeface="Arial Narrow" panose="020B0606020202030204" pitchFamily="34" charset="0"/>
                <a:cs typeface="Arial" panose="020B0604020202020204" pitchFamily="34" charset="0"/>
              </a:rPr>
              <a:t>/// </a:t>
            </a:r>
            <a:r>
              <a:rPr lang="es-MX" sz="700" b="1" i="1" dirty="0" smtClean="0">
                <a:solidFill>
                  <a:srgbClr val="FF0000"/>
                </a:solidFill>
                <a:latin typeface="Arial Narrow" panose="020B0606020202030204" pitchFamily="34" charset="0"/>
                <a:cs typeface="Arial" panose="020B0604020202020204" pitchFamily="34" charset="0"/>
              </a:rPr>
              <a:t>SI </a:t>
            </a:r>
            <a:r>
              <a:rPr lang="es-MX" sz="700" b="1" i="1" dirty="0" smtClean="0">
                <a:solidFill>
                  <a:srgbClr val="FF0000"/>
                </a:solidFill>
                <a:latin typeface="Arial Narrow" panose="020B0606020202030204" pitchFamily="34" charset="0"/>
                <a:cs typeface="Arial" panose="020B0604020202020204" pitchFamily="34" charset="0"/>
              </a:rPr>
              <a:t>REQUIERE MÁS HOJAS, ADICIONELAS AL FINAL</a:t>
            </a:r>
            <a:endParaRPr lang="es-MX" sz="700" b="1" i="1" dirty="0">
              <a:solidFill>
                <a:srgbClr val="FF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678519030"/>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5 Marcador de número de diapositiva"/>
          <p:cNvSpPr>
            <a:spLocks noGrp="1"/>
          </p:cNvSpPr>
          <p:nvPr>
            <p:ph type="sldNum" sz="quarter" idx="429496729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1400" b="1">
                <a:solidFill>
                  <a:schemeClr val="tx1"/>
                </a:solidFill>
                <a:latin typeface="Arial" charset="0"/>
              </a:defRPr>
            </a:lvl1pPr>
            <a:lvl2pPr marL="742950" indent="-285750" algn="ctr" eaLnBrk="0" hangingPunct="0">
              <a:defRPr sz="1400" b="1">
                <a:solidFill>
                  <a:schemeClr val="tx1"/>
                </a:solidFill>
                <a:latin typeface="Arial" charset="0"/>
              </a:defRPr>
            </a:lvl2pPr>
            <a:lvl3pPr marL="1143000" indent="-228600" algn="ctr" eaLnBrk="0" hangingPunct="0">
              <a:defRPr sz="1400" b="1">
                <a:solidFill>
                  <a:schemeClr val="tx1"/>
                </a:solidFill>
                <a:latin typeface="Arial" charset="0"/>
              </a:defRPr>
            </a:lvl3pPr>
            <a:lvl4pPr marL="1600200" indent="-228600" algn="ctr" eaLnBrk="0" hangingPunct="0">
              <a:defRPr sz="1400" b="1">
                <a:solidFill>
                  <a:schemeClr val="tx1"/>
                </a:solidFill>
                <a:latin typeface="Arial" charset="0"/>
              </a:defRPr>
            </a:lvl4pPr>
            <a:lvl5pPr marL="2057400" indent="-228600" algn="ctr" eaLnBrk="0" hangingPunct="0">
              <a:defRPr sz="1400" b="1">
                <a:solidFill>
                  <a:schemeClr val="tx1"/>
                </a:solidFill>
                <a:latin typeface="Arial" charset="0"/>
              </a:defRPr>
            </a:lvl5pPr>
            <a:lvl6pPr marL="2514600" indent="-228600" algn="ctr" eaLnBrk="0" fontAlgn="base" hangingPunct="0">
              <a:spcBef>
                <a:spcPct val="0"/>
              </a:spcBef>
              <a:spcAft>
                <a:spcPct val="0"/>
              </a:spcAft>
              <a:defRPr sz="1400" b="1">
                <a:solidFill>
                  <a:schemeClr val="tx1"/>
                </a:solidFill>
                <a:latin typeface="Arial" charset="0"/>
              </a:defRPr>
            </a:lvl6pPr>
            <a:lvl7pPr marL="2971800" indent="-228600" algn="ctr" eaLnBrk="0" fontAlgn="base" hangingPunct="0">
              <a:spcBef>
                <a:spcPct val="0"/>
              </a:spcBef>
              <a:spcAft>
                <a:spcPct val="0"/>
              </a:spcAft>
              <a:defRPr sz="1400" b="1">
                <a:solidFill>
                  <a:schemeClr val="tx1"/>
                </a:solidFill>
                <a:latin typeface="Arial" charset="0"/>
              </a:defRPr>
            </a:lvl7pPr>
            <a:lvl8pPr marL="3429000" indent="-228600" algn="ctr" eaLnBrk="0" fontAlgn="base" hangingPunct="0">
              <a:spcBef>
                <a:spcPct val="0"/>
              </a:spcBef>
              <a:spcAft>
                <a:spcPct val="0"/>
              </a:spcAft>
              <a:defRPr sz="1400" b="1">
                <a:solidFill>
                  <a:schemeClr val="tx1"/>
                </a:solidFill>
                <a:latin typeface="Arial" charset="0"/>
              </a:defRPr>
            </a:lvl8pPr>
            <a:lvl9pPr marL="3886200" indent="-228600" algn="ctr" eaLnBrk="0" fontAlgn="base" hangingPunct="0">
              <a:spcBef>
                <a:spcPct val="0"/>
              </a:spcBef>
              <a:spcAft>
                <a:spcPct val="0"/>
              </a:spcAft>
              <a:defRPr sz="1400" b="1">
                <a:solidFill>
                  <a:schemeClr val="tx1"/>
                </a:solidFill>
                <a:latin typeface="Arial" charset="0"/>
              </a:defRPr>
            </a:lvl9pPr>
          </a:lstStyle>
          <a:p>
            <a:pPr algn="r" eaLnBrk="1" hangingPunct="1">
              <a:defRPr/>
            </a:pPr>
            <a:fld id="{88903CC4-6210-4816-BA7C-436BB53D20E6}" type="slidenum">
              <a:rPr lang="es-ES" sz="800" smtClean="0"/>
              <a:pPr algn="r" eaLnBrk="1" hangingPunct="1">
                <a:defRPr/>
              </a:pPr>
              <a:t>6</a:t>
            </a:fld>
            <a:endParaRPr lang="es-ES" sz="900" dirty="0" smtClean="0"/>
          </a:p>
        </p:txBody>
      </p:sp>
      <p:graphicFrame>
        <p:nvGraphicFramePr>
          <p:cNvPr id="554252" name="Group 268"/>
          <p:cNvGraphicFramePr>
            <a:graphicFrameLocks noGrp="1"/>
          </p:cNvGraphicFramePr>
          <p:nvPr>
            <p:extLst/>
          </p:nvPr>
        </p:nvGraphicFramePr>
        <p:xfrm>
          <a:off x="971600" y="878552"/>
          <a:ext cx="7307999" cy="4998720"/>
        </p:xfrm>
        <a:graphic>
          <a:graphicData uri="http://schemas.openxmlformats.org/drawingml/2006/table">
            <a:tbl>
              <a:tblPr/>
              <a:tblGrid>
                <a:gridCol w="440102">
                  <a:extLst>
                    <a:ext uri="{9D8B030D-6E8A-4147-A177-3AD203B41FA5}">
                      <a16:colId xmlns:a16="http://schemas.microsoft.com/office/drawing/2014/main" val="20000"/>
                    </a:ext>
                  </a:extLst>
                </a:gridCol>
                <a:gridCol w="5273952">
                  <a:extLst>
                    <a:ext uri="{9D8B030D-6E8A-4147-A177-3AD203B41FA5}">
                      <a16:colId xmlns:a16="http://schemas.microsoft.com/office/drawing/2014/main" val="20001"/>
                    </a:ext>
                  </a:extLst>
                </a:gridCol>
                <a:gridCol w="524211">
                  <a:extLst>
                    <a:ext uri="{9D8B030D-6E8A-4147-A177-3AD203B41FA5}">
                      <a16:colId xmlns:a16="http://schemas.microsoft.com/office/drawing/2014/main" val="20002"/>
                    </a:ext>
                  </a:extLst>
                </a:gridCol>
                <a:gridCol w="524211">
                  <a:extLst>
                    <a:ext uri="{9D8B030D-6E8A-4147-A177-3AD203B41FA5}">
                      <a16:colId xmlns:a16="http://schemas.microsoft.com/office/drawing/2014/main" val="20003"/>
                    </a:ext>
                  </a:extLst>
                </a:gridCol>
                <a:gridCol w="545523">
                  <a:extLst>
                    <a:ext uri="{9D8B030D-6E8A-4147-A177-3AD203B41FA5}">
                      <a16:colId xmlns:a16="http://schemas.microsoft.com/office/drawing/2014/main" val="20004"/>
                    </a:ext>
                  </a:extLst>
                </a:gridCol>
              </a:tblGrid>
              <a:tr h="0">
                <a:tc gridSpan="5">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lang="es-ES_tradnl" sz="760" b="1" i="1" dirty="0" smtClean="0">
                          <a:latin typeface="Arial" panose="020B0604020202020204" pitchFamily="34" charset="0"/>
                          <a:cs typeface="Arial" panose="020B0604020202020204" pitchFamily="34" charset="0"/>
                        </a:rPr>
                        <a:t>9.13  AUTO EVALUACIÓN 9.3</a:t>
                      </a:r>
                      <a:r>
                        <a:rPr lang="es-ES" sz="760" b="1" i="1" dirty="0" smtClean="0">
                          <a:latin typeface="Arial" panose="020B0604020202020204" pitchFamily="34" charset="0"/>
                          <a:cs typeface="Arial" panose="020B0604020202020204" pitchFamily="34" charset="0"/>
                        </a:rPr>
                        <a:t> </a:t>
                      </a:r>
                      <a:r>
                        <a:rPr lang="es-ES_tradnl" sz="760" b="1" i="1" dirty="0" smtClean="0">
                          <a:latin typeface="Arial" panose="020B0604020202020204" pitchFamily="34" charset="0"/>
                          <a:cs typeface="Arial" panose="020B0604020202020204" pitchFamily="34" charset="0"/>
                        </a:rPr>
                        <a:t>% EFECTIVIDAD EN LA COMUNICACIÓN. Continuación…</a:t>
                      </a:r>
                      <a:endParaRPr kumimoji="0" lang="es-ES" sz="760" b="1" i="1"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marL="91439" marR="91439"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endParaRPr kumimoji="0" lang="es-ES" sz="1200" b="1" i="1" u="none" strike="noStrike" cap="none" normalizeH="0" baseline="0" dirty="0" smtClean="0">
                        <a:ln>
                          <a:noFill/>
                        </a:ln>
                        <a:solidFill>
                          <a:schemeClr val="tx1"/>
                        </a:solidFill>
                        <a:effectLst/>
                        <a:latin typeface="+mn-lt"/>
                        <a:ea typeface="Times New Roman" pitchFamily="18" charset="0"/>
                        <a:cs typeface="Arial" charset="0"/>
                      </a:endParaRPr>
                    </a:p>
                  </a:txBody>
                  <a:tcPr marL="68579" marR="68579" marT="60960" marB="6096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chemeClr val="bg2">
                        <a:lumMod val="90000"/>
                      </a:schemeClr>
                    </a:solidFill>
                  </a:tcPr>
                </a:tc>
                <a:tc hMerge="1">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endParaRPr kumimoji="0" lang="es-ES" sz="1000" b="1" i="0" u="none" strike="noStrike" cap="none" normalizeH="0" baseline="0" dirty="0" smtClean="0">
                        <a:ln>
                          <a:noFill/>
                        </a:ln>
                        <a:solidFill>
                          <a:schemeClr val="tx1"/>
                        </a:solidFill>
                        <a:effectLst/>
                        <a:latin typeface="+mn-lt"/>
                      </a:endParaRPr>
                    </a:p>
                  </a:txBody>
                  <a:tcPr marL="68579" marR="68579" marT="60960" marB="609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chemeClr val="bg2">
                        <a:lumMod val="90000"/>
                      </a:schemeClr>
                    </a:solidFill>
                  </a:tcPr>
                </a:tc>
                <a:tc hMerge="1">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endParaRPr kumimoji="0" lang="es-ES" sz="1000" b="1" i="0" u="none" strike="noStrike" cap="none" normalizeH="0" baseline="0" dirty="0" smtClean="0">
                        <a:ln>
                          <a:noFill/>
                        </a:ln>
                        <a:solidFill>
                          <a:schemeClr val="tx1"/>
                        </a:solidFill>
                        <a:effectLst/>
                        <a:latin typeface="+mn-lt"/>
                      </a:endParaRPr>
                    </a:p>
                  </a:txBody>
                  <a:tcPr marL="68579" marR="68579" marT="60960" marB="609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chemeClr val="bg2">
                        <a:lumMod val="90000"/>
                      </a:schemeClr>
                    </a:solidFill>
                  </a:tcPr>
                </a:tc>
                <a:tc hMerge="1">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endParaRPr kumimoji="0" lang="es-ES" sz="1000" b="1" i="0" u="none" strike="noStrike" cap="none" normalizeH="0" baseline="0" dirty="0" smtClean="0">
                        <a:ln>
                          <a:noFill/>
                        </a:ln>
                        <a:solidFill>
                          <a:schemeClr val="tx1"/>
                        </a:solidFill>
                        <a:effectLst/>
                        <a:latin typeface="+mn-lt"/>
                      </a:endParaRPr>
                    </a:p>
                  </a:txBody>
                  <a:tcPr marL="68579" marR="68579" marT="60960" marB="609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chemeClr val="bg2">
                        <a:lumMod val="90000"/>
                      </a:schemeClr>
                    </a:solidFill>
                  </a:tcPr>
                </a:tc>
                <a:extLst>
                  <a:ext uri="{0D108BD9-81ED-4DB2-BD59-A6C34878D82A}">
                    <a16:rowId xmlns:a16="http://schemas.microsoft.com/office/drawing/2014/main" val="10000"/>
                  </a:ext>
                </a:extLst>
              </a:tr>
              <a:tr h="0">
                <a:tc gridSpan="2">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kumimoji="0" lang="es-ES" sz="760" b="1"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CONCEPTOS</a:t>
                      </a:r>
                      <a:endParaRPr kumimoji="0" lang="es-ES" sz="760" b="1" i="1"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marL="91439" marR="91439"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endParaRPr kumimoji="0" lang="es-ES" sz="1200" b="1" i="1" u="none" strike="noStrike" cap="none" normalizeH="0" baseline="0" dirty="0" smtClean="0">
                        <a:ln>
                          <a:noFill/>
                        </a:ln>
                        <a:solidFill>
                          <a:schemeClr val="tx1"/>
                        </a:solidFill>
                        <a:effectLst/>
                        <a:latin typeface="+mn-lt"/>
                        <a:ea typeface="Times New Roman" pitchFamily="18" charset="0"/>
                        <a:cs typeface="Arial" charset="0"/>
                      </a:endParaRPr>
                    </a:p>
                  </a:txBody>
                  <a:tcPr marL="68579" marR="68579" marT="60960" marB="6096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kumimoji="0" lang="es-ES" sz="76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SI</a:t>
                      </a:r>
                    </a:p>
                  </a:txBody>
                  <a:tcPr marL="91439" marR="91439"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kumimoji="0" lang="es-ES" sz="76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NO</a:t>
                      </a:r>
                    </a:p>
                  </a:txBody>
                  <a:tcPr marL="91439" marR="91439"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kumimoji="0" lang="es-ES" sz="76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A VECES</a:t>
                      </a:r>
                    </a:p>
                  </a:txBody>
                  <a:tcPr marL="91439" marR="91439"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1"/>
                  </a:ext>
                </a:extLst>
              </a:tr>
              <a:tr h="0">
                <a:tc>
                  <a:txBody>
                    <a:bodyPr/>
                    <a:lstStyle/>
                    <a:p>
                      <a:pPr marL="0" marR="0" indent="0" algn="ctr" rtl="0" eaLnBrk="0" fontAlgn="base" latinLnBrk="0" hangingPunct="0">
                        <a:spcBef>
                          <a:spcPts val="0"/>
                        </a:spcBef>
                        <a:spcAft>
                          <a:spcPts val="0"/>
                        </a:spcAft>
                      </a:pPr>
                      <a:r>
                        <a:rPr lang="es-ES" sz="760" b="0" i="0" u="none" strike="noStrike" kern="1200" baseline="0" dirty="0">
                          <a:ln>
                            <a:noFill/>
                          </a:ln>
                          <a:solidFill>
                            <a:srgbClr val="000000"/>
                          </a:solidFill>
                          <a:effectLst/>
                          <a:latin typeface="Arial" panose="020B0604020202020204" pitchFamily="34" charset="0"/>
                          <a:cs typeface="Arial" panose="020B0604020202020204" pitchFamily="34" charset="0"/>
                        </a:rPr>
                        <a:t>21.</a:t>
                      </a:r>
                      <a:endParaRPr lang="es-ES" sz="760" b="0" i="0" u="none" strike="noStrike" dirty="0">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just" rtl="0" eaLnBrk="0" fontAlgn="base" latinLnBrk="0" hangingPunct="0">
                        <a:spcBef>
                          <a:spcPts val="0"/>
                        </a:spcBef>
                        <a:spcAft>
                          <a:spcPts val="0"/>
                        </a:spcAft>
                      </a:pPr>
                      <a:r>
                        <a:rPr lang="es-MX" sz="760" b="1" i="0" u="none" strike="noStrike" kern="120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Se enoja por largo tiempo cuando alguien le saca de quicio. </a:t>
                      </a:r>
                      <a:endParaRPr lang="es-MX" sz="760" b="1"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931620170"/>
                  </a:ext>
                </a:extLst>
              </a:tr>
              <a:tr h="0">
                <a:tc>
                  <a:txBody>
                    <a:bodyPr/>
                    <a:lstStyle/>
                    <a:p>
                      <a:pPr marL="0" marR="0" indent="0" algn="ctr" rtl="0" eaLnBrk="0" fontAlgn="base" latinLnBrk="0" hangingPunct="0">
                        <a:spcBef>
                          <a:spcPts val="0"/>
                        </a:spcBef>
                        <a:spcAft>
                          <a:spcPts val="0"/>
                        </a:spcAft>
                      </a:pPr>
                      <a:r>
                        <a:rPr lang="es-ES" sz="760" b="0" i="0" u="none" strike="noStrike" kern="1200" baseline="0" dirty="0">
                          <a:ln>
                            <a:noFill/>
                          </a:ln>
                          <a:solidFill>
                            <a:srgbClr val="000000"/>
                          </a:solidFill>
                          <a:effectLst/>
                          <a:latin typeface="Arial" panose="020B0604020202020204" pitchFamily="34" charset="0"/>
                          <a:cs typeface="Arial" panose="020B0604020202020204" pitchFamily="34" charset="0"/>
                        </a:rPr>
                        <a:t>22.</a:t>
                      </a:r>
                      <a:endParaRPr lang="es-ES" sz="760" b="0" i="0" u="none" strike="noStrike" dirty="0">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just" rtl="0" eaLnBrk="0" fontAlgn="base" latinLnBrk="0" hangingPunct="0">
                        <a:spcBef>
                          <a:spcPts val="0"/>
                        </a:spcBef>
                        <a:spcAft>
                          <a:spcPts val="0"/>
                        </a:spcAft>
                      </a:pPr>
                      <a:r>
                        <a:rPr lang="es-MX" sz="760" b="1" i="0" u="none" strike="noStrike" kern="120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Llega a estar incómodo cuando alguien le hace un cumplido (que sabe que merece).</a:t>
                      </a:r>
                      <a:endParaRPr lang="es-MX" sz="760" b="1"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952344745"/>
                  </a:ext>
                </a:extLst>
              </a:tr>
              <a:tr h="0">
                <a:tc>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kumimoji="0" lang="es-ES"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23.</a:t>
                      </a:r>
                    </a:p>
                  </a:txBody>
                  <a:tcPr marL="91439" marR="91439"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0" fontAlgn="base" latinLnBrk="0" hangingPunct="0">
                        <a:lnSpc>
                          <a:spcPct val="100000"/>
                        </a:lnSpc>
                        <a:spcBef>
                          <a:spcPct val="0"/>
                        </a:spcBef>
                        <a:spcAft>
                          <a:spcPct val="0"/>
                        </a:spcAft>
                        <a:buClrTx/>
                        <a:buSzPct val="100000"/>
                        <a:buFontTx/>
                        <a:buNone/>
                        <a:tabLst/>
                      </a:pPr>
                      <a:r>
                        <a:rPr kumimoji="0" lang="es-ES" sz="76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Generalmente es capaz de confiar en otras personas. </a:t>
                      </a:r>
                      <a:endParaRPr kumimoji="0" lang="es-MX" sz="760" b="1"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0">
                <a:tc>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kumimoji="0" lang="es-ES"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24.</a:t>
                      </a:r>
                    </a:p>
                  </a:txBody>
                  <a:tcPr marL="91439" marR="91439"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0" fontAlgn="base" latinLnBrk="0" hangingPunct="0">
                        <a:lnSpc>
                          <a:spcPct val="100000"/>
                        </a:lnSpc>
                        <a:spcBef>
                          <a:spcPct val="0"/>
                        </a:spcBef>
                        <a:spcAft>
                          <a:spcPct val="0"/>
                        </a:spcAft>
                        <a:buClrTx/>
                        <a:buSzPct val="100000"/>
                        <a:buFontTx/>
                        <a:buNone/>
                        <a:tabLst/>
                      </a:pPr>
                      <a:r>
                        <a:rPr kumimoji="0" lang="es-ES" sz="76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Se le dificulta hacer cumplidos y halagar a otros cuando se lo merecen, especialmente si no le simpatizan.</a:t>
                      </a:r>
                      <a:endParaRPr kumimoji="0" lang="es-MX" sz="760" b="1"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r h="0">
                <a:tc>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kumimoji="0" lang="es-ES" sz="76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25.</a:t>
                      </a:r>
                    </a:p>
                  </a:txBody>
                  <a:tcPr marL="91439" marR="91439"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0" fontAlgn="base" latinLnBrk="0" hangingPunct="0">
                        <a:lnSpc>
                          <a:spcPct val="100000"/>
                        </a:lnSpc>
                        <a:spcBef>
                          <a:spcPct val="0"/>
                        </a:spcBef>
                        <a:spcAft>
                          <a:spcPct val="0"/>
                        </a:spcAft>
                        <a:buClrTx/>
                        <a:buSzPct val="100000"/>
                        <a:buFontTx/>
                        <a:buNone/>
                        <a:tabLst/>
                      </a:pPr>
                      <a:r>
                        <a:rPr kumimoji="0" lang="es-ES" sz="760" b="1"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Deliberadamente trata de ocultar sus fallas y errores.</a:t>
                      </a: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4"/>
                  </a:ext>
                </a:extLst>
              </a:tr>
              <a:tr h="0">
                <a:tc>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kumimoji="0" lang="es-ES" sz="76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26.</a:t>
                      </a:r>
                    </a:p>
                  </a:txBody>
                  <a:tcPr marL="91439" marR="91439"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0" fontAlgn="base" latinLnBrk="0" hangingPunct="0">
                        <a:lnSpc>
                          <a:spcPct val="100000"/>
                        </a:lnSpc>
                        <a:spcBef>
                          <a:spcPct val="0"/>
                        </a:spcBef>
                        <a:spcAft>
                          <a:spcPct val="0"/>
                        </a:spcAft>
                        <a:buClrTx/>
                        <a:buSzPct val="100000"/>
                        <a:buFontTx/>
                        <a:buNone/>
                        <a:tabLst/>
                      </a:pPr>
                      <a:r>
                        <a:rPr kumimoji="0" lang="es-ES" sz="760" b="1"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Ayuda a los otros a entenderlo diciendo lo que siente, piensa y cree.</a:t>
                      </a: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5"/>
                  </a:ext>
                </a:extLst>
              </a:tr>
              <a:tr h="0">
                <a:tc>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kumimoji="0" lang="es-ES" sz="76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27.</a:t>
                      </a:r>
                    </a:p>
                  </a:txBody>
                  <a:tcPr marL="91439" marR="91439"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0" fontAlgn="base" latinLnBrk="0" hangingPunct="0">
                        <a:lnSpc>
                          <a:spcPct val="100000"/>
                        </a:lnSpc>
                        <a:spcBef>
                          <a:spcPct val="0"/>
                        </a:spcBef>
                        <a:spcAft>
                          <a:spcPct val="0"/>
                        </a:spcAft>
                        <a:buClrTx/>
                        <a:buSzPct val="100000"/>
                        <a:buFontTx/>
                        <a:buNone/>
                        <a:tabLst/>
                      </a:pPr>
                      <a:r>
                        <a:rPr kumimoji="0" lang="es-ES" sz="760" b="1"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Se le dificulta confiar en la gente que no coincide con sus puntos de vista.</a:t>
                      </a: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6"/>
                  </a:ext>
                </a:extLst>
              </a:tr>
              <a:tr h="0">
                <a:tc>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pPr>
                      <a:r>
                        <a:rPr kumimoji="0" lang="es-ES" sz="76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28.</a:t>
                      </a:r>
                    </a:p>
                  </a:txBody>
                  <a:tcPr marL="91439" marR="91439"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0" fontAlgn="base" latinLnBrk="0" hangingPunct="0">
                        <a:lnSpc>
                          <a:spcPct val="100000"/>
                        </a:lnSpc>
                        <a:spcBef>
                          <a:spcPct val="0"/>
                        </a:spcBef>
                        <a:spcAft>
                          <a:spcPct val="0"/>
                        </a:spcAft>
                        <a:buClrTx/>
                        <a:buSzPct val="100000"/>
                        <a:buFontTx/>
                        <a:buNone/>
                        <a:tabLst/>
                      </a:pPr>
                      <a:r>
                        <a:rPr kumimoji="0" lang="es-ES" sz="760" b="1"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Tiene la tendencia a cambiar de tema cuando sus sentimientos entran en una discusión</a:t>
                      </a: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7"/>
                  </a:ext>
                </a:extLst>
              </a:tr>
              <a:tr h="0">
                <a:tc>
                  <a:txBody>
                    <a:bodyPr/>
                    <a:lstStyle/>
                    <a:p>
                      <a:pPr marL="0" marR="0" indent="0" algn="ctr" rtl="0" eaLnBrk="0" fontAlgn="base" latinLnBrk="0" hangingPunct="0">
                        <a:spcBef>
                          <a:spcPts val="0"/>
                        </a:spcBef>
                        <a:spcAft>
                          <a:spcPts val="0"/>
                        </a:spcAft>
                      </a:pPr>
                      <a:r>
                        <a:rPr lang="es-ES" sz="760" b="0" i="0" u="none" strike="noStrike" kern="1200" baseline="0" dirty="0">
                          <a:ln>
                            <a:noFill/>
                          </a:ln>
                          <a:solidFill>
                            <a:srgbClr val="000000"/>
                          </a:solidFill>
                          <a:effectLst/>
                          <a:latin typeface="Arial" panose="020B0604020202020204" pitchFamily="34" charset="0"/>
                          <a:ea typeface="Times New Roman"/>
                          <a:cs typeface="Arial" panose="020B0604020202020204" pitchFamily="34" charset="0"/>
                        </a:rPr>
                        <a:t>29.</a:t>
                      </a:r>
                      <a:endParaRPr lang="es-ES" sz="76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just" rtl="0" eaLnBrk="0" fontAlgn="base" latinLnBrk="0" hangingPunct="0">
                        <a:spcBef>
                          <a:spcPts val="0"/>
                        </a:spcBef>
                        <a:spcAft>
                          <a:spcPts val="0"/>
                        </a:spcAft>
                      </a:pPr>
                      <a:r>
                        <a:rPr lang="es-MX" sz="760" b="1" i="0" u="none" strike="noStrike" kern="1200" baseline="0" dirty="0">
                          <a:ln>
                            <a:noFill/>
                          </a:ln>
                          <a:solidFill>
                            <a:srgbClr val="000000"/>
                          </a:solidFill>
                          <a:effectLst/>
                          <a:latin typeface="Arial" panose="020B0604020202020204" pitchFamily="34" charset="0"/>
                          <a:ea typeface="Times New Roman"/>
                          <a:cs typeface="Arial" panose="020B0604020202020204" pitchFamily="34" charset="0"/>
                        </a:rPr>
                        <a:t>Al conversar, permite que la otra persona termine de hablar antes de reaccionar a lo que ella ha dicho.</a:t>
                      </a:r>
                      <a:endParaRPr lang="es-MX" sz="760" b="1" i="0" u="none" strike="noStrike" dirty="0">
                        <a:effectLst/>
                        <a:latin typeface="Arial" panose="020B0604020202020204" pitchFamily="34" charset="0"/>
                        <a:cs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8"/>
                  </a:ext>
                </a:extLst>
              </a:tr>
              <a:tr h="0">
                <a:tc>
                  <a:txBody>
                    <a:bodyPr/>
                    <a:lstStyle/>
                    <a:p>
                      <a:pPr marL="0" marR="0" indent="0" algn="ctr" rtl="0" eaLnBrk="0" fontAlgn="base" latinLnBrk="0" hangingPunct="0">
                        <a:spcBef>
                          <a:spcPts val="0"/>
                        </a:spcBef>
                        <a:spcAft>
                          <a:spcPts val="0"/>
                        </a:spcAft>
                      </a:pPr>
                      <a:r>
                        <a:rPr lang="es-ES" sz="760" b="0" i="0" u="none" strike="noStrike" kern="1200" baseline="0" dirty="0">
                          <a:ln>
                            <a:noFill/>
                          </a:ln>
                          <a:solidFill>
                            <a:srgbClr val="000000"/>
                          </a:solidFill>
                          <a:effectLst/>
                          <a:latin typeface="Arial" panose="020B0604020202020204" pitchFamily="34" charset="0"/>
                          <a:ea typeface="Times New Roman"/>
                          <a:cs typeface="Arial" panose="020B0604020202020204" pitchFamily="34" charset="0"/>
                        </a:rPr>
                        <a:t>30.</a:t>
                      </a:r>
                      <a:endParaRPr lang="es-ES" sz="76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just" rtl="0" eaLnBrk="0" fontAlgn="base" latinLnBrk="0" hangingPunct="0">
                        <a:spcBef>
                          <a:spcPts val="0"/>
                        </a:spcBef>
                        <a:spcAft>
                          <a:spcPts val="0"/>
                        </a:spcAft>
                      </a:pPr>
                      <a:r>
                        <a:rPr lang="es-MX" sz="760" b="1" i="0" u="none" strike="noStrike" kern="1200" baseline="0" dirty="0">
                          <a:ln>
                            <a:noFill/>
                          </a:ln>
                          <a:solidFill>
                            <a:srgbClr val="000000"/>
                          </a:solidFill>
                          <a:effectLst/>
                          <a:latin typeface="Arial" panose="020B0604020202020204" pitchFamily="34" charset="0"/>
                          <a:ea typeface="Times New Roman"/>
                          <a:cs typeface="Arial" panose="020B0604020202020204" pitchFamily="34" charset="0"/>
                        </a:rPr>
                        <a:t>Mientras conversa con otros, no presta atención a lo que dicen.</a:t>
                      </a:r>
                      <a:endParaRPr lang="es-MX" sz="760" b="1" i="0" u="none" strike="noStrike" dirty="0">
                        <a:effectLst/>
                        <a:latin typeface="Arial" panose="020B0604020202020204" pitchFamily="34" charset="0"/>
                        <a:cs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9"/>
                  </a:ext>
                </a:extLst>
              </a:tr>
              <a:tr h="0">
                <a:tc>
                  <a:txBody>
                    <a:bodyPr/>
                    <a:lstStyle/>
                    <a:p>
                      <a:pPr marL="0" marR="0" indent="0" algn="ctr" rtl="0" eaLnBrk="0" fontAlgn="base" latinLnBrk="0" hangingPunct="0">
                        <a:spcBef>
                          <a:spcPts val="0"/>
                        </a:spcBef>
                        <a:spcAft>
                          <a:spcPts val="0"/>
                        </a:spcAft>
                      </a:pPr>
                      <a:r>
                        <a:rPr lang="es-ES" sz="760" b="0" i="0" u="none" strike="noStrike" kern="1200" baseline="0" dirty="0">
                          <a:ln>
                            <a:noFill/>
                          </a:ln>
                          <a:solidFill>
                            <a:srgbClr val="000000"/>
                          </a:solidFill>
                          <a:effectLst/>
                          <a:latin typeface="Arial" panose="020B0604020202020204" pitchFamily="34" charset="0"/>
                          <a:cs typeface="Arial" panose="020B0604020202020204" pitchFamily="34" charset="0"/>
                        </a:rPr>
                        <a:t>31.</a:t>
                      </a:r>
                      <a:endParaRPr lang="es-ES" sz="76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just" rtl="0" eaLnBrk="0" fontAlgn="base" latinLnBrk="0" hangingPunct="0">
                        <a:spcBef>
                          <a:spcPts val="576"/>
                        </a:spcBef>
                        <a:spcAft>
                          <a:spcPts val="0"/>
                        </a:spcAft>
                      </a:pPr>
                      <a:r>
                        <a:rPr lang="es-MX" sz="760" b="1" i="0" u="none" strike="noStrike" kern="1200" baseline="0" dirty="0">
                          <a:ln>
                            <a:noFill/>
                          </a:ln>
                          <a:solidFill>
                            <a:srgbClr val="000000"/>
                          </a:solidFill>
                          <a:effectLst/>
                          <a:latin typeface="Arial" panose="020B0604020202020204" pitchFamily="34" charset="0"/>
                          <a:ea typeface="Times New Roman"/>
                          <a:cs typeface="Arial" panose="020B0604020202020204" pitchFamily="34" charset="0"/>
                        </a:rPr>
                        <a:t>Trata de escuchar lo que otra persona está diciendo cuando está hablando. </a:t>
                      </a:r>
                      <a:endParaRPr lang="es-MX" sz="760" b="1" i="0" u="none" strike="noStrike" dirty="0">
                        <a:effectLst/>
                        <a:latin typeface="Arial" panose="020B0604020202020204" pitchFamily="34" charset="0"/>
                        <a:cs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0"/>
                  </a:ext>
                </a:extLst>
              </a:tr>
              <a:tr h="0">
                <a:tc>
                  <a:txBody>
                    <a:bodyPr/>
                    <a:lstStyle/>
                    <a:p>
                      <a:pPr marL="0" marR="0" indent="0" algn="ctr" rtl="0" eaLnBrk="0" fontAlgn="base" latinLnBrk="0" hangingPunct="0">
                        <a:spcBef>
                          <a:spcPts val="0"/>
                        </a:spcBef>
                        <a:spcAft>
                          <a:spcPts val="0"/>
                        </a:spcAft>
                      </a:pPr>
                      <a:r>
                        <a:rPr lang="es-ES" sz="760" b="0" i="0" u="none" strike="noStrike" kern="1200" baseline="0" dirty="0">
                          <a:ln>
                            <a:noFill/>
                          </a:ln>
                          <a:solidFill>
                            <a:srgbClr val="000000"/>
                          </a:solidFill>
                          <a:effectLst/>
                          <a:latin typeface="Arial" panose="020B0604020202020204" pitchFamily="34" charset="0"/>
                          <a:cs typeface="Arial" panose="020B0604020202020204" pitchFamily="34" charset="0"/>
                        </a:rPr>
                        <a:t>32.</a:t>
                      </a:r>
                      <a:endParaRPr lang="es-ES" sz="76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just" rtl="0" eaLnBrk="0" fontAlgn="base" latinLnBrk="0" hangingPunct="0">
                        <a:spcBef>
                          <a:spcPts val="576"/>
                        </a:spcBef>
                        <a:spcAft>
                          <a:spcPts val="0"/>
                        </a:spcAft>
                      </a:pPr>
                      <a:r>
                        <a:rPr lang="es-MX" sz="760" b="1" i="0" u="none" strike="noStrike" kern="1200" baseline="0" dirty="0">
                          <a:ln>
                            <a:noFill/>
                          </a:ln>
                          <a:solidFill>
                            <a:srgbClr val="000000"/>
                          </a:solidFill>
                          <a:effectLst/>
                          <a:latin typeface="Arial" panose="020B0604020202020204" pitchFamily="34" charset="0"/>
                          <a:ea typeface="Times New Roman"/>
                          <a:cs typeface="Arial" panose="020B0604020202020204" pitchFamily="34" charset="0"/>
                        </a:rPr>
                        <a:t>Cuando está hablando ¿los demás le escuchan con interés? </a:t>
                      </a:r>
                      <a:endParaRPr lang="es-MX" sz="760" b="1" i="0" u="none" strike="noStrike" dirty="0">
                        <a:effectLst/>
                        <a:latin typeface="Arial" panose="020B0604020202020204" pitchFamily="34" charset="0"/>
                        <a:cs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1"/>
                  </a:ext>
                </a:extLst>
              </a:tr>
              <a:tr h="0">
                <a:tc>
                  <a:txBody>
                    <a:bodyPr/>
                    <a:lstStyle/>
                    <a:p>
                      <a:pPr marL="0" marR="0" indent="0" algn="ctr" rtl="0" eaLnBrk="0" fontAlgn="base" latinLnBrk="0" hangingPunct="0">
                        <a:spcBef>
                          <a:spcPts val="0"/>
                        </a:spcBef>
                        <a:spcAft>
                          <a:spcPts val="0"/>
                        </a:spcAft>
                      </a:pPr>
                      <a:r>
                        <a:rPr lang="es-ES" sz="760" b="0" i="0" u="none" strike="noStrike" kern="1200" baseline="0" dirty="0">
                          <a:ln>
                            <a:noFill/>
                          </a:ln>
                          <a:solidFill>
                            <a:srgbClr val="000000"/>
                          </a:solidFill>
                          <a:effectLst/>
                          <a:latin typeface="Arial" panose="020B0604020202020204" pitchFamily="34" charset="0"/>
                          <a:cs typeface="Arial" panose="020B0604020202020204" pitchFamily="34" charset="0"/>
                        </a:rPr>
                        <a:t>33.</a:t>
                      </a:r>
                      <a:endParaRPr lang="es-ES" sz="76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just" rtl="0" eaLnBrk="0" fontAlgn="base" latinLnBrk="0" hangingPunct="0">
                        <a:spcBef>
                          <a:spcPts val="576"/>
                        </a:spcBef>
                        <a:spcAft>
                          <a:spcPts val="0"/>
                        </a:spcAft>
                      </a:pPr>
                      <a:r>
                        <a:rPr lang="es-MX" sz="760" b="1" i="0" u="none" strike="noStrike" kern="1200" baseline="0" dirty="0">
                          <a:ln>
                            <a:noFill/>
                          </a:ln>
                          <a:solidFill>
                            <a:srgbClr val="000000"/>
                          </a:solidFill>
                          <a:effectLst/>
                          <a:latin typeface="Arial" panose="020B0604020202020204" pitchFamily="34" charset="0"/>
                          <a:ea typeface="Times New Roman"/>
                          <a:cs typeface="Arial" panose="020B0604020202020204" pitchFamily="34" charset="0"/>
                        </a:rPr>
                        <a:t>En discusiones, se le dificulta ver las cosas desde el punto de vista de las otras personas.</a:t>
                      </a:r>
                      <a:endParaRPr lang="es-MX" sz="760" b="1" i="0" u="none" strike="noStrike" dirty="0">
                        <a:effectLst/>
                        <a:latin typeface="Arial" panose="020B0604020202020204" pitchFamily="34" charset="0"/>
                        <a:cs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2"/>
                  </a:ext>
                </a:extLst>
              </a:tr>
              <a:tr h="0">
                <a:tc>
                  <a:txBody>
                    <a:bodyPr/>
                    <a:lstStyle/>
                    <a:p>
                      <a:pPr marL="0" marR="0" indent="0" algn="ctr" rtl="0" eaLnBrk="0" fontAlgn="base" latinLnBrk="0" hangingPunct="0">
                        <a:spcBef>
                          <a:spcPts val="0"/>
                        </a:spcBef>
                        <a:spcAft>
                          <a:spcPts val="0"/>
                        </a:spcAft>
                      </a:pPr>
                      <a:r>
                        <a:rPr lang="es-ES" sz="760" b="0" i="0" u="none" strike="noStrike" kern="1200" baseline="0" dirty="0">
                          <a:ln>
                            <a:noFill/>
                          </a:ln>
                          <a:solidFill>
                            <a:srgbClr val="000000"/>
                          </a:solidFill>
                          <a:effectLst/>
                          <a:latin typeface="Arial" panose="020B0604020202020204" pitchFamily="34" charset="0"/>
                          <a:cs typeface="Arial" panose="020B0604020202020204" pitchFamily="34" charset="0"/>
                        </a:rPr>
                        <a:t>34.</a:t>
                      </a:r>
                      <a:endParaRPr lang="es-ES" sz="76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just" rtl="0" eaLnBrk="0" fontAlgn="base" latinLnBrk="0" hangingPunct="0">
                        <a:spcBef>
                          <a:spcPts val="0"/>
                        </a:spcBef>
                        <a:spcAft>
                          <a:spcPts val="0"/>
                        </a:spcAft>
                      </a:pPr>
                      <a:r>
                        <a:rPr lang="es-MX" sz="760" b="1" i="0" u="none" strike="noStrike" kern="1200" baseline="0" dirty="0">
                          <a:ln>
                            <a:noFill/>
                          </a:ln>
                          <a:solidFill>
                            <a:srgbClr val="000000"/>
                          </a:solidFill>
                          <a:effectLst/>
                          <a:latin typeface="Arial" panose="020B0604020202020204" pitchFamily="34" charset="0"/>
                          <a:ea typeface="Times New Roman"/>
                          <a:cs typeface="Arial" panose="020B0604020202020204" pitchFamily="34" charset="0"/>
                        </a:rPr>
                        <a:t>Pretende estar escuchando a los otros cuando realmente no lo hace.</a:t>
                      </a:r>
                      <a:endParaRPr lang="es-MX" sz="760" b="1" i="0" u="none" strike="noStrike" dirty="0">
                        <a:effectLst/>
                        <a:latin typeface="Arial" panose="020B0604020202020204" pitchFamily="34" charset="0"/>
                        <a:cs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3"/>
                  </a:ext>
                </a:extLst>
              </a:tr>
              <a:tr h="0">
                <a:tc>
                  <a:txBody>
                    <a:bodyPr/>
                    <a:lstStyle/>
                    <a:p>
                      <a:pPr marL="0" marR="0" indent="0" algn="ctr" rtl="0" eaLnBrk="0" fontAlgn="base" latinLnBrk="0" hangingPunct="0">
                        <a:spcBef>
                          <a:spcPts val="0"/>
                        </a:spcBef>
                        <a:spcAft>
                          <a:spcPts val="0"/>
                        </a:spcAft>
                      </a:pPr>
                      <a:r>
                        <a:rPr lang="es-ES" sz="760" b="0" i="0" u="none" strike="noStrike" kern="1200" baseline="0" dirty="0">
                          <a:ln>
                            <a:noFill/>
                          </a:ln>
                          <a:solidFill>
                            <a:srgbClr val="000000"/>
                          </a:solidFill>
                          <a:effectLst/>
                          <a:latin typeface="Arial" panose="020B0604020202020204" pitchFamily="34" charset="0"/>
                          <a:cs typeface="Arial" panose="020B0604020202020204" pitchFamily="34" charset="0"/>
                        </a:rPr>
                        <a:t>35.</a:t>
                      </a:r>
                      <a:endParaRPr lang="es-ES" sz="76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just" rtl="0" eaLnBrk="0" fontAlgn="base" latinLnBrk="0" hangingPunct="0">
                        <a:spcBef>
                          <a:spcPts val="0"/>
                        </a:spcBef>
                        <a:spcAft>
                          <a:spcPts val="0"/>
                        </a:spcAft>
                      </a:pPr>
                      <a:r>
                        <a:rPr lang="es-MX" sz="760" b="1" i="0" u="none" strike="noStrike" kern="1200" baseline="0" dirty="0">
                          <a:ln>
                            <a:noFill/>
                          </a:ln>
                          <a:solidFill>
                            <a:srgbClr val="000000"/>
                          </a:solidFill>
                          <a:effectLst/>
                          <a:latin typeface="Arial" panose="020B0604020202020204" pitchFamily="34" charset="0"/>
                          <a:ea typeface="Times New Roman"/>
                          <a:cs typeface="Arial" panose="020B0604020202020204" pitchFamily="34" charset="0"/>
                        </a:rPr>
                        <a:t>En conversaciones puede decir la diferencia entre lo que una persona está diciendo y lo que puede estar sintiendo.</a:t>
                      </a:r>
                      <a:endParaRPr lang="es-MX" sz="760" b="1" i="0" u="none" strike="noStrike" dirty="0">
                        <a:effectLst/>
                        <a:latin typeface="Arial" panose="020B0604020202020204" pitchFamily="34" charset="0"/>
                        <a:cs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4"/>
                  </a:ext>
                </a:extLst>
              </a:tr>
              <a:tr h="0">
                <a:tc>
                  <a:txBody>
                    <a:bodyPr/>
                    <a:lstStyle/>
                    <a:p>
                      <a:pPr marL="0" marR="0" indent="0" algn="ctr" rtl="0" eaLnBrk="0" fontAlgn="base" latinLnBrk="0" hangingPunct="0">
                        <a:spcBef>
                          <a:spcPts val="0"/>
                        </a:spcBef>
                        <a:spcAft>
                          <a:spcPts val="0"/>
                        </a:spcAft>
                      </a:pPr>
                      <a:r>
                        <a:rPr lang="es-ES" sz="760" b="0" i="0" u="none" strike="noStrike" kern="1200" baseline="0" dirty="0">
                          <a:ln>
                            <a:noFill/>
                          </a:ln>
                          <a:solidFill>
                            <a:srgbClr val="000000"/>
                          </a:solidFill>
                          <a:effectLst/>
                          <a:latin typeface="Arial" panose="020B0604020202020204" pitchFamily="34" charset="0"/>
                          <a:cs typeface="Arial" panose="020B0604020202020204" pitchFamily="34" charset="0"/>
                        </a:rPr>
                        <a:t>36.</a:t>
                      </a:r>
                      <a:endParaRPr lang="es-ES" sz="76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just" rtl="0" eaLnBrk="0" fontAlgn="base" latinLnBrk="0" hangingPunct="0">
                        <a:spcBef>
                          <a:spcPts val="0"/>
                        </a:spcBef>
                        <a:spcAft>
                          <a:spcPts val="0"/>
                        </a:spcAft>
                      </a:pPr>
                      <a:r>
                        <a:rPr lang="es-MX" sz="760" b="1" i="0" u="none" strike="noStrike" kern="1200" baseline="0" dirty="0">
                          <a:ln>
                            <a:noFill/>
                          </a:ln>
                          <a:solidFill>
                            <a:srgbClr val="000000"/>
                          </a:solidFill>
                          <a:effectLst/>
                          <a:latin typeface="Arial" panose="020B0604020202020204" pitchFamily="34" charset="0"/>
                          <a:ea typeface="Times New Roman"/>
                          <a:cs typeface="Arial" panose="020B0604020202020204" pitchFamily="34" charset="0"/>
                        </a:rPr>
                        <a:t>Cuando habla, está consciente de cómo las otras personas están reaccionando a lo que usted está diciendo.</a:t>
                      </a:r>
                      <a:endParaRPr lang="es-MX" sz="760" b="1" i="0" u="none" strike="noStrike" dirty="0">
                        <a:effectLst/>
                        <a:latin typeface="Arial" panose="020B0604020202020204" pitchFamily="34" charset="0"/>
                        <a:cs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5"/>
                  </a:ext>
                </a:extLst>
              </a:tr>
              <a:tr h="0">
                <a:tc>
                  <a:txBody>
                    <a:bodyPr/>
                    <a:lstStyle/>
                    <a:p>
                      <a:pPr marL="0" marR="0" indent="0" algn="ctr" rtl="0" eaLnBrk="0" fontAlgn="base" latinLnBrk="0" hangingPunct="0">
                        <a:spcBef>
                          <a:spcPts val="0"/>
                        </a:spcBef>
                        <a:spcAft>
                          <a:spcPts val="0"/>
                        </a:spcAft>
                      </a:pPr>
                      <a:r>
                        <a:rPr lang="es-ES" sz="760" b="0" i="0" u="none" strike="noStrike" kern="1200" baseline="0" dirty="0">
                          <a:ln>
                            <a:noFill/>
                          </a:ln>
                          <a:solidFill>
                            <a:srgbClr val="000000"/>
                          </a:solidFill>
                          <a:effectLst/>
                          <a:latin typeface="Arial" panose="020B0604020202020204" pitchFamily="34" charset="0"/>
                          <a:cs typeface="Arial" panose="020B0604020202020204" pitchFamily="34" charset="0"/>
                        </a:rPr>
                        <a:t>37.</a:t>
                      </a:r>
                      <a:endParaRPr lang="es-ES" sz="76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just" rtl="0" eaLnBrk="0" fontAlgn="base" latinLnBrk="0" hangingPunct="0">
                        <a:spcBef>
                          <a:spcPts val="0"/>
                        </a:spcBef>
                        <a:spcAft>
                          <a:spcPts val="0"/>
                        </a:spcAft>
                      </a:pPr>
                      <a:r>
                        <a:rPr lang="es-MX" sz="760" b="1" i="0" u="none" strike="noStrike" kern="1200" baseline="0" dirty="0">
                          <a:ln>
                            <a:noFill/>
                          </a:ln>
                          <a:solidFill>
                            <a:srgbClr val="000000"/>
                          </a:solidFill>
                          <a:effectLst/>
                          <a:latin typeface="Arial" panose="020B0604020202020204" pitchFamily="34" charset="0"/>
                          <a:cs typeface="Arial" panose="020B0604020202020204" pitchFamily="34" charset="0"/>
                        </a:rPr>
                        <a:t>Siente que las personas con las que generalmente se socializa, desean que sea una persona con actitudes diferentes. </a:t>
                      </a:r>
                      <a:endParaRPr lang="es-MX" sz="760" b="1" i="0" u="none" strike="noStrike" dirty="0">
                        <a:effectLst/>
                        <a:latin typeface="Arial" panose="020B0604020202020204" pitchFamily="34" charset="0"/>
                        <a:cs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6"/>
                  </a:ext>
                </a:extLst>
              </a:tr>
              <a:tr h="0">
                <a:tc>
                  <a:txBody>
                    <a:bodyPr/>
                    <a:lstStyle/>
                    <a:p>
                      <a:pPr marL="0" marR="0" indent="0" algn="ctr" rtl="0" eaLnBrk="0" fontAlgn="base" latinLnBrk="0" hangingPunct="0">
                        <a:spcBef>
                          <a:spcPts val="0"/>
                        </a:spcBef>
                        <a:spcAft>
                          <a:spcPts val="0"/>
                        </a:spcAft>
                      </a:pPr>
                      <a:r>
                        <a:rPr lang="es-ES" sz="760" b="0" i="0" u="none" strike="noStrike" kern="1200" baseline="0" dirty="0">
                          <a:ln>
                            <a:noFill/>
                          </a:ln>
                          <a:solidFill>
                            <a:srgbClr val="000000"/>
                          </a:solidFill>
                          <a:effectLst/>
                          <a:latin typeface="Arial" panose="020B0604020202020204" pitchFamily="34" charset="0"/>
                          <a:cs typeface="Arial" panose="020B0604020202020204" pitchFamily="34" charset="0"/>
                        </a:rPr>
                        <a:t>38.</a:t>
                      </a:r>
                      <a:endParaRPr lang="es-ES" sz="76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just" rtl="0" eaLnBrk="0" fontAlgn="base" latinLnBrk="0" hangingPunct="0">
                        <a:spcBef>
                          <a:spcPts val="0"/>
                        </a:spcBef>
                        <a:spcAft>
                          <a:spcPts val="0"/>
                        </a:spcAft>
                      </a:pPr>
                      <a:r>
                        <a:rPr lang="es-MX" sz="760" b="1" i="0" u="none" strike="noStrike" kern="1200" baseline="0" dirty="0">
                          <a:ln>
                            <a:noFill/>
                          </a:ln>
                          <a:solidFill>
                            <a:srgbClr val="000000"/>
                          </a:solidFill>
                          <a:effectLst/>
                          <a:latin typeface="Arial" panose="020B0604020202020204" pitchFamily="34" charset="0"/>
                          <a:cs typeface="Arial" panose="020B0604020202020204" pitchFamily="34" charset="0"/>
                        </a:rPr>
                        <a:t>Las otras personas entienden sus sentimientos.</a:t>
                      </a:r>
                      <a:endParaRPr lang="es-MX" sz="760" b="1" i="0" u="none" strike="noStrike" dirty="0">
                        <a:effectLst/>
                        <a:latin typeface="Arial" panose="020B0604020202020204" pitchFamily="34" charset="0"/>
                        <a:cs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7"/>
                  </a:ext>
                </a:extLst>
              </a:tr>
              <a:tr h="0">
                <a:tc>
                  <a:txBody>
                    <a:bodyPr/>
                    <a:lstStyle/>
                    <a:p>
                      <a:pPr marL="0" marR="0" indent="0" algn="ctr" rtl="0" eaLnBrk="0" fontAlgn="base" latinLnBrk="0" hangingPunct="0">
                        <a:spcBef>
                          <a:spcPts val="0"/>
                        </a:spcBef>
                        <a:spcAft>
                          <a:spcPts val="0"/>
                        </a:spcAft>
                      </a:pPr>
                      <a:r>
                        <a:rPr lang="es-ES" sz="760" b="0" i="0" u="none" strike="noStrike" kern="1200" baseline="0" dirty="0">
                          <a:ln>
                            <a:noFill/>
                          </a:ln>
                          <a:solidFill>
                            <a:srgbClr val="000000"/>
                          </a:solidFill>
                          <a:effectLst/>
                          <a:latin typeface="Arial" panose="020B0604020202020204" pitchFamily="34" charset="0"/>
                          <a:cs typeface="Arial" panose="020B0604020202020204" pitchFamily="34" charset="0"/>
                        </a:rPr>
                        <a:t>39.</a:t>
                      </a:r>
                      <a:endParaRPr lang="es-ES" sz="76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just" rtl="0" eaLnBrk="0" fontAlgn="base" latinLnBrk="0" hangingPunct="0">
                        <a:spcBef>
                          <a:spcPts val="0"/>
                        </a:spcBef>
                        <a:spcAft>
                          <a:spcPts val="0"/>
                        </a:spcAft>
                      </a:pPr>
                      <a:r>
                        <a:rPr lang="es-MX" sz="760" b="1" i="0" u="none" strike="noStrike" kern="1200" baseline="0" dirty="0">
                          <a:ln>
                            <a:noFill/>
                          </a:ln>
                          <a:solidFill>
                            <a:srgbClr val="000000"/>
                          </a:solidFill>
                          <a:effectLst/>
                          <a:latin typeface="Arial" panose="020B0604020202020204" pitchFamily="34" charset="0"/>
                          <a:cs typeface="Arial" panose="020B0604020202020204" pitchFamily="34" charset="0"/>
                        </a:rPr>
                        <a:t>Piensan los demás que usted siempre cree que está en lo correcto.</a:t>
                      </a:r>
                      <a:endParaRPr lang="es-MX" sz="760" b="1" i="0" u="none" strike="noStrike" dirty="0">
                        <a:effectLst/>
                        <a:latin typeface="Arial" panose="020B0604020202020204" pitchFamily="34" charset="0"/>
                        <a:cs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8"/>
                  </a:ext>
                </a:extLst>
              </a:tr>
              <a:tr h="0">
                <a:tc>
                  <a:txBody>
                    <a:bodyPr/>
                    <a:lstStyle/>
                    <a:p>
                      <a:pPr marL="0" marR="0" indent="0" algn="ctr" rtl="0" eaLnBrk="0" fontAlgn="base" latinLnBrk="0" hangingPunct="0">
                        <a:spcBef>
                          <a:spcPts val="0"/>
                        </a:spcBef>
                        <a:spcAft>
                          <a:spcPts val="0"/>
                        </a:spcAft>
                      </a:pPr>
                      <a:r>
                        <a:rPr lang="es-ES" sz="760" b="0" i="0" u="none" strike="noStrike" kern="1200" baseline="0" dirty="0">
                          <a:ln>
                            <a:noFill/>
                          </a:ln>
                          <a:solidFill>
                            <a:srgbClr val="000000"/>
                          </a:solidFill>
                          <a:effectLst/>
                          <a:latin typeface="Arial" panose="020B0604020202020204" pitchFamily="34" charset="0"/>
                          <a:cs typeface="Arial" panose="020B0604020202020204" pitchFamily="34" charset="0"/>
                        </a:rPr>
                        <a:t>40.</a:t>
                      </a:r>
                      <a:endParaRPr lang="es-ES" sz="76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just" rtl="0" eaLnBrk="0" fontAlgn="base" latinLnBrk="0" hangingPunct="0">
                        <a:spcBef>
                          <a:spcPts val="0"/>
                        </a:spcBef>
                        <a:spcAft>
                          <a:spcPts val="0"/>
                        </a:spcAft>
                      </a:pPr>
                      <a:r>
                        <a:rPr lang="es-ES_tradnl" sz="760" b="1" i="0" u="none" strike="noStrike" kern="1200" baseline="0" dirty="0">
                          <a:ln>
                            <a:noFill/>
                          </a:ln>
                          <a:solidFill>
                            <a:srgbClr val="000000"/>
                          </a:solidFill>
                          <a:effectLst/>
                          <a:latin typeface="Arial" panose="020B0604020202020204" pitchFamily="34" charset="0"/>
                          <a:ea typeface="Times New Roman"/>
                          <a:cs typeface="Arial" panose="020B0604020202020204" pitchFamily="34" charset="0"/>
                        </a:rPr>
                        <a:t>Admite que está equivocado cuando sabe que está equivocado realmente.</a:t>
                      </a:r>
                      <a:endParaRPr lang="es-ES_tradnl" sz="760" b="1" i="0" u="none" strike="noStrike" dirty="0">
                        <a:effectLst/>
                        <a:latin typeface="Arial" panose="020B0604020202020204" pitchFamily="34" charset="0"/>
                        <a:cs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9"/>
                  </a:ext>
                </a:extLst>
              </a:tr>
              <a:tr h="0">
                <a:tc gridSpan="2">
                  <a:txBody>
                    <a:bodyPr/>
                    <a:lstStyle/>
                    <a:p>
                      <a:pPr marL="0" marR="0" indent="0" algn="ctr" rtl="0" eaLnBrk="0" fontAlgn="base" latinLnBrk="0" hangingPunct="0">
                        <a:spcBef>
                          <a:spcPts val="0"/>
                        </a:spcBef>
                        <a:spcAft>
                          <a:spcPts val="0"/>
                        </a:spcAft>
                      </a:pPr>
                      <a:r>
                        <a:rPr lang="es-ES" sz="760" b="0" i="0" u="none" strike="noStrike" dirty="0" smtClean="0">
                          <a:effectLst/>
                          <a:latin typeface="Arial" panose="020B0604020202020204" pitchFamily="34" charset="0"/>
                          <a:cs typeface="Arial" panose="020B0604020202020204" pitchFamily="34" charset="0"/>
                        </a:rPr>
                        <a:t>TOTALES</a:t>
                      </a:r>
                      <a:endParaRPr lang="es-ES" sz="76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pPr marL="0" marR="0" indent="0" algn="just" rtl="0" eaLnBrk="0" fontAlgn="base" latinLnBrk="0" hangingPunct="0">
                        <a:spcBef>
                          <a:spcPts val="0"/>
                        </a:spcBef>
                        <a:spcAft>
                          <a:spcPts val="0"/>
                        </a:spcAft>
                      </a:pPr>
                      <a:endParaRPr lang="es-MX" sz="1000" b="0" i="0" u="none" strike="noStrike" dirty="0">
                        <a:effectLst/>
                        <a:latin typeface="+mn-lt"/>
                      </a:endParaRPr>
                    </a:p>
                  </a:txBody>
                  <a:tcPr marL="68580" marR="68580" marT="60960" marB="60960" anchor="b">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30000"/>
                        </a:spcBef>
                        <a:spcAft>
                          <a:spcPct val="0"/>
                        </a:spcAft>
                        <a:buClrTx/>
                        <a:buSzPct val="100000"/>
                        <a:buFontTx/>
                        <a:buNone/>
                        <a:tabLst/>
                      </a:pPr>
                      <a:endParaRPr kumimoji="0" lang="es-MX" sz="76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20"/>
                  </a:ext>
                </a:extLst>
              </a:tr>
            </a:tbl>
          </a:graphicData>
        </a:graphic>
      </p:graphicFrame>
      <p:graphicFrame>
        <p:nvGraphicFramePr>
          <p:cNvPr id="4" name="2 Tabla"/>
          <p:cNvGraphicFramePr>
            <a:graphicFrameLocks noGrp="1"/>
          </p:cNvGraphicFramePr>
          <p:nvPr>
            <p:extLst/>
          </p:nvPr>
        </p:nvGraphicFramePr>
        <p:xfrm>
          <a:off x="971600" y="300774"/>
          <a:ext cx="7308000" cy="407162"/>
        </p:xfrm>
        <a:graphic>
          <a:graphicData uri="http://schemas.openxmlformats.org/drawingml/2006/table">
            <a:tbl>
              <a:tblPr/>
              <a:tblGrid>
                <a:gridCol w="761367">
                  <a:extLst>
                    <a:ext uri="{9D8B030D-6E8A-4147-A177-3AD203B41FA5}">
                      <a16:colId xmlns:a16="http://schemas.microsoft.com/office/drawing/2014/main" val="20000"/>
                    </a:ext>
                  </a:extLst>
                </a:gridCol>
                <a:gridCol w="2782871">
                  <a:extLst>
                    <a:ext uri="{9D8B030D-6E8A-4147-A177-3AD203B41FA5}">
                      <a16:colId xmlns:a16="http://schemas.microsoft.com/office/drawing/2014/main" val="20001"/>
                    </a:ext>
                  </a:extLst>
                </a:gridCol>
                <a:gridCol w="632226">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gridCol w="792088">
                  <a:extLst>
                    <a:ext uri="{9D8B030D-6E8A-4147-A177-3AD203B41FA5}">
                      <a16:colId xmlns:a16="http://schemas.microsoft.com/office/drawing/2014/main" val="20005"/>
                    </a:ext>
                  </a:extLst>
                </a:gridCol>
                <a:gridCol w="504056">
                  <a:extLst>
                    <a:ext uri="{9D8B030D-6E8A-4147-A177-3AD203B41FA5}">
                      <a16:colId xmlns:a16="http://schemas.microsoft.com/office/drawing/2014/main" val="20007"/>
                    </a:ext>
                  </a:extLst>
                </a:gridCol>
                <a:gridCol w="216024">
                  <a:extLst>
                    <a:ext uri="{9D8B030D-6E8A-4147-A177-3AD203B41FA5}">
                      <a16:colId xmlns:a16="http://schemas.microsoft.com/office/drawing/2014/main" val="20008"/>
                    </a:ext>
                  </a:extLst>
                </a:gridCol>
                <a:gridCol w="400821">
                  <a:extLst>
                    <a:ext uri="{9D8B030D-6E8A-4147-A177-3AD203B41FA5}">
                      <a16:colId xmlns:a16="http://schemas.microsoft.com/office/drawing/2014/main" val="3157928155"/>
                    </a:ext>
                  </a:extLst>
                </a:gridCol>
                <a:gridCol w="282443">
                  <a:extLst>
                    <a:ext uri="{9D8B030D-6E8A-4147-A177-3AD203B41FA5}">
                      <a16:colId xmlns:a16="http://schemas.microsoft.com/office/drawing/2014/main" val="1722002891"/>
                    </a:ext>
                  </a:extLst>
                </a:gridCol>
              </a:tblGrid>
              <a:tr h="180000">
                <a:tc gridSpan="3">
                  <a:txBody>
                    <a:bodyPr/>
                    <a:lstStyle/>
                    <a:p>
                      <a:pPr algn="ctr" rtl="0" eaLnBrk="1" fontAlgn="ctr" latinLnBrk="0" hangingPunct="1"/>
                      <a:r>
                        <a:rPr lang="es-MX" sz="800" b="1" i="0" kern="1200" baseline="0" dirty="0" smtClean="0">
                          <a:solidFill>
                            <a:schemeClr val="tx1"/>
                          </a:solidFill>
                          <a:effectLst/>
                          <a:latin typeface="+mn-lt"/>
                          <a:ea typeface="+mn-ea"/>
                          <a:cs typeface="Arial" panose="020B0604020202020204" pitchFamily="34" charset="0"/>
                        </a:rPr>
                        <a:t>TGE -2021 – 2022. MÓDULO III.   TÉCNICAS DE NEGOCIACIÓN Y DESARROLLO PROFESIONAL</a:t>
                      </a:r>
                      <a:endParaRPr lang="es-MX" sz="800" dirty="0">
                        <a:effectLst/>
                        <a:latin typeface="+mn-lt"/>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FECHA DE ENVÍ0</a:t>
                      </a:r>
                      <a:endParaRPr lang="es-MX" sz="700" b="0"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s-MX" sz="700" dirty="0">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panose="020B0604020202020204" pitchFamily="34" charset="0"/>
                          <a:cs typeface="Arial" panose="020B0604020202020204" pitchFamily="34" charset="0"/>
                        </a:rPr>
                        <a:t>HOJA</a:t>
                      </a:r>
                      <a:endParaRPr lang="es-MX" sz="700" b="0"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panose="020B0604020202020204" pitchFamily="34" charset="0"/>
                          <a:cs typeface="Arial" panose="020B0604020202020204" pitchFamily="34" charset="0"/>
                        </a:rPr>
                        <a:t>2</a:t>
                      </a:r>
                      <a:endParaRPr lang="es-MX" sz="700" b="0"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700" b="1" i="0" u="none" strike="noStrike" dirty="0" smtClean="0">
                          <a:effectLst/>
                          <a:latin typeface="Arial" panose="020B0604020202020204" pitchFamily="34" charset="0"/>
                          <a:cs typeface="Arial" panose="020B0604020202020204" pitchFamily="34" charset="0"/>
                        </a:rPr>
                        <a:t>DE</a:t>
                      </a:r>
                      <a:endParaRPr lang="es-MX" sz="700" b="1"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panose="020B0604020202020204" pitchFamily="34" charset="0"/>
                          <a:cs typeface="Arial" panose="020B0604020202020204" pitchFamily="34" charset="0"/>
                        </a:rPr>
                        <a:t>3</a:t>
                      </a:r>
                      <a:endParaRPr lang="es-MX" sz="700" b="0"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83815">
                <a:tc>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panose="020B0604020202020204" pitchFamily="34" charset="0"/>
                          <a:cs typeface="Arial" panose="020B0604020202020204" pitchFamily="34" charset="0"/>
                        </a:rPr>
                        <a:t>NOMBRE:</a:t>
                      </a: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ctr" rtl="0" eaLnBrk="1" fontAlgn="base" latinLnBrk="0" hangingPunct="1">
                        <a:spcBef>
                          <a:spcPts val="0"/>
                        </a:spcBef>
                        <a:spcAft>
                          <a:spcPts val="0"/>
                        </a:spcAft>
                      </a:pP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CARRERA</a:t>
                      </a: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MATRÍCULA</a:t>
                      </a: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4">
                  <a:txBody>
                    <a:bodyPr/>
                    <a:lstStyle/>
                    <a:p>
                      <a:pPr marL="0" algn="l" rtl="0" eaLnBrk="1" fontAlgn="ctr" latinLnBrk="0" hangingPunct="1">
                        <a:spcBef>
                          <a:spcPts val="0"/>
                        </a:spcBef>
                        <a:spcAft>
                          <a:spcPts val="0"/>
                        </a:spcAft>
                      </a:pP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1"/>
                  </a:ext>
                </a:extLst>
              </a:tr>
            </a:tbl>
          </a:graphicData>
        </a:graphic>
      </p:graphicFrame>
      <p:sp>
        <p:nvSpPr>
          <p:cNvPr id="5" name="1 Rectángulo"/>
          <p:cNvSpPr/>
          <p:nvPr/>
        </p:nvSpPr>
        <p:spPr>
          <a:xfrm>
            <a:off x="755576" y="188640"/>
            <a:ext cx="7668000" cy="6192000"/>
          </a:xfrm>
          <a:prstGeom prst="rect">
            <a:avLst/>
          </a:prstGeom>
          <a:noFill/>
          <a:ln w="9525">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s-MX" dirty="0"/>
          </a:p>
        </p:txBody>
      </p:sp>
      <p:sp>
        <p:nvSpPr>
          <p:cNvPr id="7" name="5 Rectángulo"/>
          <p:cNvSpPr/>
          <p:nvPr/>
        </p:nvSpPr>
        <p:spPr>
          <a:xfrm>
            <a:off x="752114" y="6356350"/>
            <a:ext cx="7671462" cy="78109"/>
          </a:xfrm>
          <a:prstGeom prst="rect">
            <a:avLst/>
          </a:prstGeom>
          <a:solidFill>
            <a:schemeClr val="bg1"/>
          </a:solidFill>
          <a:ln w="12700">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b="1" i="1" dirty="0" smtClean="0">
                <a:solidFill>
                  <a:srgbClr val="FF0000"/>
                </a:solidFill>
                <a:latin typeface="Arial Narrow" panose="020B0606020202030204" pitchFamily="34" charset="0"/>
                <a:cs typeface="Arial" panose="020B0604020202020204" pitchFamily="34" charset="0"/>
              </a:rPr>
              <a:t>ANALICE Y RESUELVA  INDIVIDUALMENTE ESTA  EVALUACIÓN EN  ESTE CUESTIONARIO MODULAR CORRESPONDIENTE AL MÓDULO </a:t>
            </a:r>
            <a:r>
              <a:rPr lang="es-MX" sz="700" b="1" i="1" dirty="0" smtClean="0">
                <a:solidFill>
                  <a:srgbClr val="FF0000"/>
                </a:solidFill>
                <a:latin typeface="Arial Narrow" panose="020B0606020202030204" pitchFamily="34" charset="0"/>
                <a:cs typeface="Arial" panose="020B0604020202020204" pitchFamily="34" charset="0"/>
              </a:rPr>
              <a:t>III. </a:t>
            </a:r>
            <a:r>
              <a:rPr lang="es-MX" sz="700" b="1" i="1" dirty="0" smtClean="0">
                <a:solidFill>
                  <a:srgbClr val="FF0000"/>
                </a:solidFill>
                <a:latin typeface="Arial Narrow" panose="020B0606020202030204" pitchFamily="34" charset="0"/>
                <a:cs typeface="Arial" panose="020B0604020202020204" pitchFamily="34" charset="0"/>
              </a:rPr>
              <a:t>SI REQUIERE MÁS HOJAS, ADICIONELAS AL FINAL</a:t>
            </a:r>
            <a:endParaRPr lang="es-MX" sz="700" b="1" i="1" dirty="0">
              <a:solidFill>
                <a:srgbClr val="FF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1484797498"/>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lecha derecha 9"/>
          <p:cNvSpPr/>
          <p:nvPr/>
        </p:nvSpPr>
        <p:spPr>
          <a:xfrm>
            <a:off x="3707904" y="4149096"/>
            <a:ext cx="288000" cy="1440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dirty="0"/>
          </a:p>
        </p:txBody>
      </p:sp>
      <p:sp>
        <p:nvSpPr>
          <p:cNvPr id="13" name="Flecha derecha 12"/>
          <p:cNvSpPr/>
          <p:nvPr/>
        </p:nvSpPr>
        <p:spPr>
          <a:xfrm flipV="1">
            <a:off x="3743936" y="4869176"/>
            <a:ext cx="252000" cy="1440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dirty="0"/>
          </a:p>
        </p:txBody>
      </p:sp>
      <p:sp>
        <p:nvSpPr>
          <p:cNvPr id="11" name="Flecha derecha 10"/>
          <p:cNvSpPr/>
          <p:nvPr/>
        </p:nvSpPr>
        <p:spPr>
          <a:xfrm flipV="1">
            <a:off x="3743936" y="4437128"/>
            <a:ext cx="252000" cy="1440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dirty="0"/>
          </a:p>
        </p:txBody>
      </p:sp>
      <p:sp>
        <p:nvSpPr>
          <p:cNvPr id="6" name="Flecha derecha 5"/>
          <p:cNvSpPr/>
          <p:nvPr/>
        </p:nvSpPr>
        <p:spPr>
          <a:xfrm>
            <a:off x="3743936" y="980744"/>
            <a:ext cx="252000" cy="1440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dirty="0"/>
          </a:p>
        </p:txBody>
      </p:sp>
      <p:graphicFrame>
        <p:nvGraphicFramePr>
          <p:cNvPr id="4" name="Tabla 3"/>
          <p:cNvGraphicFramePr>
            <a:graphicFrameLocks noGrp="1"/>
          </p:cNvGraphicFramePr>
          <p:nvPr>
            <p:extLst/>
          </p:nvPr>
        </p:nvGraphicFramePr>
        <p:xfrm>
          <a:off x="683872" y="764768"/>
          <a:ext cx="3060000" cy="576000"/>
        </p:xfrm>
        <a:graphic>
          <a:graphicData uri="http://schemas.openxmlformats.org/drawingml/2006/table">
            <a:tbl>
              <a:tblPr/>
              <a:tblGrid>
                <a:gridCol w="370158">
                  <a:extLst>
                    <a:ext uri="{9D8B030D-6E8A-4147-A177-3AD203B41FA5}">
                      <a16:colId xmlns:a16="http://schemas.microsoft.com/office/drawing/2014/main" val="2581578633"/>
                    </a:ext>
                  </a:extLst>
                </a:gridCol>
                <a:gridCol w="2689842">
                  <a:extLst>
                    <a:ext uri="{9D8B030D-6E8A-4147-A177-3AD203B41FA5}">
                      <a16:colId xmlns:a16="http://schemas.microsoft.com/office/drawing/2014/main" val="423458223"/>
                    </a:ext>
                  </a:extLst>
                </a:gridCol>
              </a:tblGrid>
              <a:tr h="576000">
                <a:tc>
                  <a:txBody>
                    <a:bodyPr/>
                    <a:lstStyle/>
                    <a:p>
                      <a:pPr marL="0" marR="0" indent="0" algn="ctr" rtl="0" eaLnBrk="0" fontAlgn="base" latinLnBrk="0" hangingPunct="0">
                        <a:spcBef>
                          <a:spcPts val="0"/>
                        </a:spcBef>
                        <a:spcAft>
                          <a:spcPts val="0"/>
                        </a:spcAft>
                      </a:pPr>
                      <a:r>
                        <a:rPr lang="es-MX" sz="1600" b="1" i="0" u="none" strike="noStrike" kern="1200" baseline="0" dirty="0">
                          <a:ln>
                            <a:noFill/>
                          </a:ln>
                          <a:solidFill>
                            <a:srgbClr val="FF0000"/>
                          </a:solidFill>
                          <a:effectLst/>
                          <a:latin typeface="Calibri" panose="020F0502020204030204" pitchFamily="34" charset="0"/>
                        </a:rPr>
                        <a:t>2</a:t>
                      </a:r>
                      <a:endParaRPr lang="es-MX" sz="2800" b="0" i="0" u="none" strike="noStrike" dirty="0">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indent="0" algn="just" rtl="0" eaLnBrk="0" fontAlgn="base" latinLnBrk="0" hangingPunct="0">
                        <a:spcBef>
                          <a:spcPts val="0"/>
                        </a:spcBef>
                        <a:spcAft>
                          <a:spcPts val="0"/>
                        </a:spcAft>
                      </a:pPr>
                      <a:r>
                        <a:rPr lang="es-MX" sz="800" b="1" i="0" u="none" strike="noStrike" kern="1200" dirty="0">
                          <a:solidFill>
                            <a:srgbClr val="000000"/>
                          </a:solidFill>
                          <a:effectLst/>
                          <a:latin typeface="Arial" panose="020B0604020202020204" pitchFamily="34" charset="0"/>
                          <a:cs typeface="Arial" panose="020B0604020202020204" pitchFamily="34" charset="0"/>
                        </a:rPr>
                        <a:t>En la “</a:t>
                      </a:r>
                      <a:r>
                        <a:rPr lang="es-MX" sz="800" b="1" i="0" u="none" strike="noStrike" kern="1200" dirty="0" smtClean="0">
                          <a:solidFill>
                            <a:srgbClr val="000000"/>
                          </a:solidFill>
                          <a:effectLst/>
                          <a:latin typeface="Arial" panose="020B0604020202020204" pitchFamily="34" charset="0"/>
                          <a:cs typeface="Arial" panose="020B0604020202020204" pitchFamily="34" charset="0"/>
                        </a:rPr>
                        <a:t>hoja </a:t>
                      </a:r>
                      <a:r>
                        <a:rPr lang="es-MX" sz="800" b="1" i="0" u="none" strike="noStrike" kern="1200" dirty="0">
                          <a:solidFill>
                            <a:srgbClr val="000000"/>
                          </a:solidFill>
                          <a:effectLst/>
                          <a:latin typeface="Arial" panose="020B0604020202020204" pitchFamily="34" charset="0"/>
                          <a:cs typeface="Arial" panose="020B0604020202020204" pitchFamily="34" charset="0"/>
                        </a:rPr>
                        <a:t>de cálculo” siguiente, circule el valor que corresponda a la respuesta que marcó con una “x”, cada pregunta del cuadro anterior. </a:t>
                      </a:r>
                      <a:endParaRPr lang="es-MX" sz="1800" b="0" i="0" u="none" strike="noStrike" dirty="0">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3233486"/>
                  </a:ext>
                </a:extLst>
              </a:tr>
            </a:tbl>
          </a:graphicData>
        </a:graphic>
      </p:graphicFrame>
      <p:sp>
        <p:nvSpPr>
          <p:cNvPr id="45059" name="5 Marcador de número de diapositiva"/>
          <p:cNvSpPr>
            <a:spLocks noGrp="1"/>
          </p:cNvSpPr>
          <p:nvPr>
            <p:ph type="sldNum" sz="quarter" idx="4294967295"/>
          </p:nvPr>
        </p:nvSpPr>
        <p:spPr bwMode="auto">
          <a:xfrm>
            <a:off x="6553200" y="6520259"/>
            <a:ext cx="2133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1400" b="1">
                <a:solidFill>
                  <a:schemeClr val="tx1"/>
                </a:solidFill>
                <a:latin typeface="Arial" charset="0"/>
              </a:defRPr>
            </a:lvl1pPr>
            <a:lvl2pPr marL="742950" indent="-285750" algn="ctr" eaLnBrk="0" hangingPunct="0">
              <a:defRPr sz="1400" b="1">
                <a:solidFill>
                  <a:schemeClr val="tx1"/>
                </a:solidFill>
                <a:latin typeface="Arial" charset="0"/>
              </a:defRPr>
            </a:lvl2pPr>
            <a:lvl3pPr marL="1143000" indent="-228600" algn="ctr" eaLnBrk="0" hangingPunct="0">
              <a:defRPr sz="1400" b="1">
                <a:solidFill>
                  <a:schemeClr val="tx1"/>
                </a:solidFill>
                <a:latin typeface="Arial" charset="0"/>
              </a:defRPr>
            </a:lvl3pPr>
            <a:lvl4pPr marL="1600200" indent="-228600" algn="ctr" eaLnBrk="0" hangingPunct="0">
              <a:defRPr sz="1400" b="1">
                <a:solidFill>
                  <a:schemeClr val="tx1"/>
                </a:solidFill>
                <a:latin typeface="Arial" charset="0"/>
              </a:defRPr>
            </a:lvl4pPr>
            <a:lvl5pPr marL="2057400" indent="-228600" algn="ctr" eaLnBrk="0" hangingPunct="0">
              <a:defRPr sz="1400" b="1">
                <a:solidFill>
                  <a:schemeClr val="tx1"/>
                </a:solidFill>
                <a:latin typeface="Arial" charset="0"/>
              </a:defRPr>
            </a:lvl5pPr>
            <a:lvl6pPr marL="2514600" indent="-228600" algn="ctr" eaLnBrk="0" fontAlgn="base" hangingPunct="0">
              <a:spcBef>
                <a:spcPct val="0"/>
              </a:spcBef>
              <a:spcAft>
                <a:spcPct val="0"/>
              </a:spcAft>
              <a:defRPr sz="1400" b="1">
                <a:solidFill>
                  <a:schemeClr val="tx1"/>
                </a:solidFill>
                <a:latin typeface="Arial" charset="0"/>
              </a:defRPr>
            </a:lvl6pPr>
            <a:lvl7pPr marL="2971800" indent="-228600" algn="ctr" eaLnBrk="0" fontAlgn="base" hangingPunct="0">
              <a:spcBef>
                <a:spcPct val="0"/>
              </a:spcBef>
              <a:spcAft>
                <a:spcPct val="0"/>
              </a:spcAft>
              <a:defRPr sz="1400" b="1">
                <a:solidFill>
                  <a:schemeClr val="tx1"/>
                </a:solidFill>
                <a:latin typeface="Arial" charset="0"/>
              </a:defRPr>
            </a:lvl7pPr>
            <a:lvl8pPr marL="3429000" indent="-228600" algn="ctr" eaLnBrk="0" fontAlgn="base" hangingPunct="0">
              <a:spcBef>
                <a:spcPct val="0"/>
              </a:spcBef>
              <a:spcAft>
                <a:spcPct val="0"/>
              </a:spcAft>
              <a:defRPr sz="1400" b="1">
                <a:solidFill>
                  <a:schemeClr val="tx1"/>
                </a:solidFill>
                <a:latin typeface="Arial" charset="0"/>
              </a:defRPr>
            </a:lvl8pPr>
            <a:lvl9pPr marL="3886200" indent="-228600" algn="ctr" eaLnBrk="0" fontAlgn="base" hangingPunct="0">
              <a:spcBef>
                <a:spcPct val="0"/>
              </a:spcBef>
              <a:spcAft>
                <a:spcPct val="0"/>
              </a:spcAft>
              <a:defRPr sz="1400" b="1">
                <a:solidFill>
                  <a:schemeClr val="tx1"/>
                </a:solidFill>
                <a:latin typeface="Arial" charset="0"/>
              </a:defRPr>
            </a:lvl9pPr>
          </a:lstStyle>
          <a:p>
            <a:pPr algn="r" eaLnBrk="1" hangingPunct="1">
              <a:defRPr/>
            </a:pPr>
            <a:fld id="{201240B4-0CE8-445A-8F9D-6504C491F172}" type="slidenum">
              <a:rPr lang="es-ES" sz="900" b="0" smtClean="0">
                <a:latin typeface="+mn-lt"/>
              </a:rPr>
              <a:pPr algn="r" eaLnBrk="1" hangingPunct="1">
                <a:defRPr/>
              </a:pPr>
              <a:t>7</a:t>
            </a:fld>
            <a:endParaRPr lang="es-ES" sz="900" b="0" dirty="0" smtClean="0">
              <a:latin typeface="+mn-lt"/>
            </a:endParaRPr>
          </a:p>
        </p:txBody>
      </p:sp>
      <p:graphicFrame>
        <p:nvGraphicFramePr>
          <p:cNvPr id="5" name="Group 290"/>
          <p:cNvGraphicFramePr>
            <a:graphicFrameLocks noGrp="1"/>
          </p:cNvGraphicFramePr>
          <p:nvPr>
            <p:extLst/>
          </p:nvPr>
        </p:nvGraphicFramePr>
        <p:xfrm>
          <a:off x="4067944" y="670561"/>
          <a:ext cx="4106565" cy="4486631"/>
        </p:xfrm>
        <a:graphic>
          <a:graphicData uri="http://schemas.openxmlformats.org/drawingml/2006/table">
            <a:tbl>
              <a:tblPr/>
              <a:tblGrid>
                <a:gridCol w="504000">
                  <a:extLst>
                    <a:ext uri="{9D8B030D-6E8A-4147-A177-3AD203B41FA5}">
                      <a16:colId xmlns:a16="http://schemas.microsoft.com/office/drawing/2014/main" val="20000"/>
                    </a:ext>
                  </a:extLst>
                </a:gridCol>
                <a:gridCol w="504000">
                  <a:extLst>
                    <a:ext uri="{9D8B030D-6E8A-4147-A177-3AD203B41FA5}">
                      <a16:colId xmlns:a16="http://schemas.microsoft.com/office/drawing/2014/main" val="20001"/>
                    </a:ext>
                  </a:extLst>
                </a:gridCol>
                <a:gridCol w="504000">
                  <a:extLst>
                    <a:ext uri="{9D8B030D-6E8A-4147-A177-3AD203B41FA5}">
                      <a16:colId xmlns:a16="http://schemas.microsoft.com/office/drawing/2014/main" val="20002"/>
                    </a:ext>
                  </a:extLst>
                </a:gridCol>
                <a:gridCol w="504000">
                  <a:extLst>
                    <a:ext uri="{9D8B030D-6E8A-4147-A177-3AD203B41FA5}">
                      <a16:colId xmlns:a16="http://schemas.microsoft.com/office/drawing/2014/main" val="20003"/>
                    </a:ext>
                  </a:extLst>
                </a:gridCol>
                <a:gridCol w="504000">
                  <a:extLst>
                    <a:ext uri="{9D8B030D-6E8A-4147-A177-3AD203B41FA5}">
                      <a16:colId xmlns:a16="http://schemas.microsoft.com/office/drawing/2014/main" val="20004"/>
                    </a:ext>
                  </a:extLst>
                </a:gridCol>
                <a:gridCol w="504000">
                  <a:extLst>
                    <a:ext uri="{9D8B030D-6E8A-4147-A177-3AD203B41FA5}">
                      <a16:colId xmlns:a16="http://schemas.microsoft.com/office/drawing/2014/main" val="20005"/>
                    </a:ext>
                  </a:extLst>
                </a:gridCol>
                <a:gridCol w="504000">
                  <a:extLst>
                    <a:ext uri="{9D8B030D-6E8A-4147-A177-3AD203B41FA5}">
                      <a16:colId xmlns:a16="http://schemas.microsoft.com/office/drawing/2014/main" val="20006"/>
                    </a:ext>
                  </a:extLst>
                </a:gridCol>
                <a:gridCol w="578565">
                  <a:extLst>
                    <a:ext uri="{9D8B030D-6E8A-4147-A177-3AD203B41FA5}">
                      <a16:colId xmlns:a16="http://schemas.microsoft.com/office/drawing/2014/main" val="20007"/>
                    </a:ext>
                  </a:extLst>
                </a:gridCol>
              </a:tblGrid>
              <a:tr h="180000">
                <a:tc gridSpan="8">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HOJA DECALCULO</a:t>
                      </a:r>
                    </a:p>
                  </a:txBody>
                  <a:tcPr marL="91439" marR="91439" marT="45732" marB="45732"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pPr marL="0" marR="0" lvl="0" indent="0" algn="ctr" defTabSz="914400" rtl="0" eaLnBrk="0" fontAlgn="base" latinLnBrk="0" hangingPunct="0">
                        <a:lnSpc>
                          <a:spcPct val="75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pPr marL="0" marR="0" lvl="0" indent="0" algn="l" defTabSz="914400" rtl="0" eaLnBrk="0" fontAlgn="base" latinLnBrk="0" hangingPunct="0">
                        <a:lnSpc>
                          <a:spcPct val="50000"/>
                        </a:lnSpc>
                        <a:spcBef>
                          <a:spcPts val="0"/>
                        </a:spcBef>
                        <a:spcAft>
                          <a:spcPct val="0"/>
                        </a:spcAft>
                        <a:buClrTx/>
                        <a:buSzPct val="100000"/>
                        <a:buFontTx/>
                        <a:buNone/>
                        <a:tabLst/>
                      </a:pPr>
                      <a:endParaRPr kumimoji="0" lang="es-MX" sz="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pPr marL="0" marR="0" lvl="0" indent="0" algn="ctr" defTabSz="914400" rtl="0" eaLnBrk="0" fontAlgn="base" latinLnBrk="0" hangingPunct="0">
                        <a:lnSpc>
                          <a:spcPct val="75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2395555099"/>
                  </a:ext>
                </a:extLst>
              </a:tr>
              <a:tr h="216000">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marT="45732" marB="45732"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SI</a:t>
                      </a:r>
                    </a:p>
                  </a:txBody>
                  <a:tcPr marL="91439" marR="91439" marT="45732" marB="45732"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NO</a:t>
                      </a:r>
                    </a:p>
                  </a:txBody>
                  <a:tcPr marL="91439" marR="91439" marT="45732" marB="45732"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0" fontAlgn="base" latinLnBrk="0" hangingPunct="0">
                        <a:lnSpc>
                          <a:spcPct val="75000"/>
                        </a:lnSpc>
                        <a:spcBef>
                          <a:spcPts val="0"/>
                        </a:spcBef>
                        <a:spcAft>
                          <a:spcPct val="0"/>
                        </a:spcAft>
                        <a:buClrTx/>
                        <a:buSzPct val="100000"/>
                        <a:buFontTx/>
                        <a:buNone/>
                        <a:tabLst/>
                      </a:pPr>
                      <a:r>
                        <a:rPr kumimoji="0" lang="es-ES" sz="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 </a:t>
                      </a:r>
                    </a:p>
                    <a:p>
                      <a:pPr marL="0" marR="0" lvl="0" indent="0" algn="ctr" defTabSz="914400" rtl="0" eaLnBrk="0" fontAlgn="base" latinLnBrk="0" hangingPunct="0">
                        <a:lnSpc>
                          <a:spcPct val="75000"/>
                        </a:lnSpc>
                        <a:spcBef>
                          <a:spcPts val="0"/>
                        </a:spcBef>
                        <a:spcAft>
                          <a:spcPct val="0"/>
                        </a:spcAft>
                        <a:buClrTx/>
                        <a:buSzPct val="100000"/>
                        <a:buFontTx/>
                        <a:buNone/>
                        <a:tabLst/>
                      </a:pPr>
                      <a:r>
                        <a:rPr kumimoji="0" lang="es-ES" sz="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VECES</a:t>
                      </a:r>
                    </a:p>
                  </a:txBody>
                  <a:tcPr marL="91439" marR="91439" marT="45732" marB="45732"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0" fontAlgn="base" latinLnBrk="0" hangingPunct="0">
                        <a:lnSpc>
                          <a:spcPct val="50000"/>
                        </a:lnSpc>
                        <a:spcBef>
                          <a:spcPts val="0"/>
                        </a:spcBef>
                        <a:spcAft>
                          <a:spcPct val="0"/>
                        </a:spcAft>
                        <a:buClrTx/>
                        <a:buSzPct val="100000"/>
                        <a:buFontTx/>
                        <a:buNone/>
                        <a:tabLst/>
                      </a:pPr>
                      <a:endParaRPr kumimoji="0" lang="es-MX" sz="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marT="45732" marB="45732"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SI</a:t>
                      </a:r>
                    </a:p>
                  </a:txBody>
                  <a:tcPr marL="91439" marR="91439" marT="45732" marB="45732"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NO</a:t>
                      </a:r>
                    </a:p>
                  </a:txBody>
                  <a:tcPr marL="91439" marR="91439" marT="45732" marB="45732"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0" fontAlgn="base" latinLnBrk="0" hangingPunct="0">
                        <a:lnSpc>
                          <a:spcPct val="75000"/>
                        </a:lnSpc>
                        <a:spcBef>
                          <a:spcPts val="0"/>
                        </a:spcBef>
                        <a:spcAft>
                          <a:spcPct val="0"/>
                        </a:spcAft>
                        <a:buClrTx/>
                        <a:buSzPct val="100000"/>
                        <a:buFontTx/>
                        <a:buNone/>
                        <a:tabLst/>
                      </a:pPr>
                      <a:r>
                        <a:rPr kumimoji="0" lang="es-ES" sz="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a:t>
                      </a:r>
                    </a:p>
                    <a:p>
                      <a:pPr marL="0" marR="0" lvl="0" indent="0" algn="ctr" defTabSz="914400" rtl="0" eaLnBrk="0" fontAlgn="base" latinLnBrk="0" hangingPunct="0">
                        <a:lnSpc>
                          <a:spcPct val="75000"/>
                        </a:lnSpc>
                        <a:spcBef>
                          <a:spcPts val="0"/>
                        </a:spcBef>
                        <a:spcAft>
                          <a:spcPct val="0"/>
                        </a:spcAft>
                        <a:buClrTx/>
                        <a:buSzPct val="100000"/>
                        <a:buFontTx/>
                        <a:buNone/>
                        <a:tabLst/>
                      </a:pPr>
                      <a:r>
                        <a:rPr kumimoji="0" lang="es-ES" sz="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VECES</a:t>
                      </a:r>
                    </a:p>
                  </a:txBody>
                  <a:tcPr marL="91439" marR="91439" marT="45732" marB="45732"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1"/>
                  </a:ext>
                </a:extLst>
              </a:tr>
              <a:tr h="170500">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lnSpc>
                          <a:spcPct val="50000"/>
                        </a:lnSpc>
                        <a:spcBef>
                          <a:spcPts val="0"/>
                        </a:spcBef>
                        <a:spcAft>
                          <a:spcPts val="0"/>
                        </a:spcAft>
                      </a:pPr>
                      <a:r>
                        <a:rPr lang="es-ES" sz="800" b="1" i="0" u="none" strike="noStrike" kern="1200" baseline="0" dirty="0">
                          <a:ln>
                            <a:noFill/>
                          </a:ln>
                          <a:solidFill>
                            <a:srgbClr val="000000"/>
                          </a:solidFill>
                          <a:effectLst/>
                          <a:latin typeface="Arial" panose="020B0604020202020204" pitchFamily="34" charset="0"/>
                          <a:cs typeface="Arial" panose="020B0604020202020204" pitchFamily="34" charset="0"/>
                        </a:rPr>
                        <a:t>21.-</a:t>
                      </a:r>
                      <a:endParaRPr lang="es-ES" sz="1800" b="1"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0</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3</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1</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170500">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lnSpc>
                          <a:spcPct val="50000"/>
                        </a:lnSpc>
                        <a:spcBef>
                          <a:spcPts val="0"/>
                        </a:spcBef>
                        <a:spcAft>
                          <a:spcPts val="0"/>
                        </a:spcAft>
                      </a:pPr>
                      <a:r>
                        <a:rPr lang="es-ES" sz="800" b="1" i="0" u="none" strike="noStrike" kern="1200" baseline="0" dirty="0">
                          <a:ln>
                            <a:noFill/>
                          </a:ln>
                          <a:solidFill>
                            <a:srgbClr val="000000"/>
                          </a:solidFill>
                          <a:effectLst/>
                          <a:latin typeface="Arial" panose="020B0604020202020204" pitchFamily="34" charset="0"/>
                          <a:cs typeface="Arial" panose="020B0604020202020204" pitchFamily="34" charset="0"/>
                        </a:rPr>
                        <a:t>22.-</a:t>
                      </a:r>
                      <a:endParaRPr lang="es-ES" sz="1800" b="1"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0</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3</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1</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r h="170500">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lnSpc>
                          <a:spcPct val="50000"/>
                        </a:lnSpc>
                        <a:spcBef>
                          <a:spcPts val="0"/>
                        </a:spcBef>
                        <a:spcAft>
                          <a:spcPts val="0"/>
                        </a:spcAft>
                      </a:pPr>
                      <a:r>
                        <a:rPr lang="es-ES" sz="800" b="1" i="0" u="none" strike="noStrike" kern="1200" baseline="0" dirty="0">
                          <a:ln>
                            <a:noFill/>
                          </a:ln>
                          <a:solidFill>
                            <a:srgbClr val="000000"/>
                          </a:solidFill>
                          <a:effectLst/>
                          <a:latin typeface="Arial" panose="020B0604020202020204" pitchFamily="34" charset="0"/>
                          <a:cs typeface="Arial" panose="020B0604020202020204" pitchFamily="34" charset="0"/>
                        </a:rPr>
                        <a:t>23.-</a:t>
                      </a:r>
                      <a:endParaRPr lang="es-ES" sz="1800" b="1"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3</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0</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2</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4"/>
                  </a:ext>
                </a:extLst>
              </a:tr>
              <a:tr h="170500">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4.-</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lnSpc>
                          <a:spcPct val="50000"/>
                        </a:lnSpc>
                        <a:spcBef>
                          <a:spcPts val="0"/>
                        </a:spcBef>
                        <a:spcAft>
                          <a:spcPts val="0"/>
                        </a:spcAft>
                      </a:pPr>
                      <a:r>
                        <a:rPr lang="es-ES" sz="800" b="1" i="0" u="none" strike="noStrike" kern="1200" baseline="0" dirty="0">
                          <a:ln>
                            <a:noFill/>
                          </a:ln>
                          <a:solidFill>
                            <a:srgbClr val="000000"/>
                          </a:solidFill>
                          <a:effectLst/>
                          <a:latin typeface="Arial" panose="020B0604020202020204" pitchFamily="34" charset="0"/>
                          <a:cs typeface="Arial" panose="020B0604020202020204" pitchFamily="34" charset="0"/>
                        </a:rPr>
                        <a:t>24.-</a:t>
                      </a:r>
                      <a:endParaRPr lang="es-ES" sz="1800" b="1"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0</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3</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1</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5"/>
                  </a:ext>
                </a:extLst>
              </a:tr>
              <a:tr h="170500">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5.-</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lnSpc>
                          <a:spcPct val="50000"/>
                        </a:lnSpc>
                        <a:spcBef>
                          <a:spcPts val="0"/>
                        </a:spcBef>
                        <a:spcAft>
                          <a:spcPts val="0"/>
                        </a:spcAft>
                      </a:pPr>
                      <a:r>
                        <a:rPr lang="es-ES" sz="800" b="1" i="0" u="none" strike="noStrike" kern="1200" baseline="0" dirty="0">
                          <a:ln>
                            <a:noFill/>
                          </a:ln>
                          <a:solidFill>
                            <a:srgbClr val="000000"/>
                          </a:solidFill>
                          <a:effectLst/>
                          <a:latin typeface="Arial" panose="020B0604020202020204" pitchFamily="34" charset="0"/>
                          <a:cs typeface="Arial" panose="020B0604020202020204" pitchFamily="34" charset="0"/>
                        </a:rPr>
                        <a:t>25.-</a:t>
                      </a:r>
                      <a:endParaRPr lang="es-ES" sz="1800" b="1"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0</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3</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1</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6"/>
                  </a:ext>
                </a:extLst>
              </a:tr>
              <a:tr h="170500">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6.-</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lnSpc>
                          <a:spcPct val="50000"/>
                        </a:lnSpc>
                        <a:spcBef>
                          <a:spcPts val="0"/>
                        </a:spcBef>
                        <a:spcAft>
                          <a:spcPts val="0"/>
                        </a:spcAft>
                      </a:pPr>
                      <a:r>
                        <a:rPr lang="es-ES" sz="800" b="1" i="0" u="none" strike="noStrike" kern="1200" baseline="0" dirty="0">
                          <a:ln>
                            <a:noFill/>
                          </a:ln>
                          <a:solidFill>
                            <a:srgbClr val="000000"/>
                          </a:solidFill>
                          <a:effectLst/>
                          <a:latin typeface="Arial" panose="020B0604020202020204" pitchFamily="34" charset="0"/>
                          <a:cs typeface="Arial" panose="020B0604020202020204" pitchFamily="34" charset="0"/>
                        </a:rPr>
                        <a:t>26.-</a:t>
                      </a:r>
                      <a:endParaRPr lang="es-ES" sz="1800" b="1" i="0" u="none" strike="noStrike" dirty="0">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3</a:t>
                      </a:r>
                      <a:endParaRPr lang="es-ES" sz="1800" b="0" i="0" u="none" strike="noStrike" dirty="0">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0</a:t>
                      </a:r>
                      <a:endParaRPr lang="es-ES" sz="1800" b="0" i="0" u="none" strike="noStrike" dirty="0">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2</a:t>
                      </a:r>
                      <a:endParaRPr lang="es-ES" sz="1800" b="0" i="0" u="none" strike="noStrike" dirty="0">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7"/>
                  </a:ext>
                </a:extLst>
              </a:tr>
              <a:tr h="170500">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7.-</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lnSpc>
                          <a:spcPct val="50000"/>
                        </a:lnSpc>
                        <a:spcBef>
                          <a:spcPts val="0"/>
                        </a:spcBef>
                        <a:spcAft>
                          <a:spcPts val="0"/>
                        </a:spcAft>
                      </a:pPr>
                      <a:r>
                        <a:rPr lang="es-ES" sz="800" b="1" i="0" u="none" strike="noStrike" kern="1200" baseline="0" dirty="0">
                          <a:ln>
                            <a:noFill/>
                          </a:ln>
                          <a:solidFill>
                            <a:srgbClr val="000000"/>
                          </a:solidFill>
                          <a:effectLst/>
                          <a:latin typeface="Arial" panose="020B0604020202020204" pitchFamily="34" charset="0"/>
                          <a:cs typeface="Arial" panose="020B0604020202020204" pitchFamily="34" charset="0"/>
                        </a:rPr>
                        <a:t>27.-</a:t>
                      </a:r>
                      <a:endParaRPr lang="es-ES" sz="1800" b="1"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0</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3</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1</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8"/>
                  </a:ext>
                </a:extLst>
              </a:tr>
              <a:tr h="170500">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8.-</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lnSpc>
                          <a:spcPct val="50000"/>
                        </a:lnSpc>
                        <a:spcBef>
                          <a:spcPts val="0"/>
                        </a:spcBef>
                        <a:spcAft>
                          <a:spcPts val="0"/>
                        </a:spcAft>
                      </a:pPr>
                      <a:r>
                        <a:rPr lang="es-ES" sz="800" b="1" i="0" u="none" strike="noStrike" kern="1200" baseline="0" dirty="0">
                          <a:ln>
                            <a:noFill/>
                          </a:ln>
                          <a:solidFill>
                            <a:srgbClr val="000000"/>
                          </a:solidFill>
                          <a:effectLst/>
                          <a:latin typeface="Arial" panose="020B0604020202020204" pitchFamily="34" charset="0"/>
                          <a:cs typeface="Arial" panose="020B0604020202020204" pitchFamily="34" charset="0"/>
                        </a:rPr>
                        <a:t>28.-</a:t>
                      </a:r>
                      <a:endParaRPr lang="es-ES" sz="1800" b="1"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0</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3</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1</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9"/>
                  </a:ext>
                </a:extLst>
              </a:tr>
              <a:tr h="170500">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9.-</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lnSpc>
                          <a:spcPct val="50000"/>
                        </a:lnSpc>
                        <a:spcBef>
                          <a:spcPts val="0"/>
                        </a:spcBef>
                        <a:spcAft>
                          <a:spcPts val="0"/>
                        </a:spcAft>
                      </a:pPr>
                      <a:r>
                        <a:rPr lang="es-ES" sz="800" b="1" i="0" u="none" strike="noStrike" kern="1200" baseline="0" dirty="0">
                          <a:ln>
                            <a:noFill/>
                          </a:ln>
                          <a:solidFill>
                            <a:srgbClr val="000000"/>
                          </a:solidFill>
                          <a:effectLst/>
                          <a:latin typeface="Arial" panose="020B0604020202020204" pitchFamily="34" charset="0"/>
                          <a:cs typeface="Arial" panose="020B0604020202020204" pitchFamily="34" charset="0"/>
                        </a:rPr>
                        <a:t>29.-</a:t>
                      </a:r>
                      <a:endParaRPr lang="es-ES" sz="1800" b="1"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3</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0</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2</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0"/>
                  </a:ext>
                </a:extLst>
              </a:tr>
              <a:tr h="170500">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lnSpc>
                          <a:spcPct val="50000"/>
                        </a:lnSpc>
                        <a:spcBef>
                          <a:spcPts val="0"/>
                        </a:spcBef>
                        <a:spcAft>
                          <a:spcPts val="0"/>
                        </a:spcAft>
                      </a:pPr>
                      <a:r>
                        <a:rPr lang="es-ES" sz="800" b="1" i="0" u="none" strike="noStrike" kern="1200" baseline="0" dirty="0">
                          <a:ln>
                            <a:noFill/>
                          </a:ln>
                          <a:solidFill>
                            <a:srgbClr val="000000"/>
                          </a:solidFill>
                          <a:effectLst/>
                          <a:latin typeface="Arial" panose="020B0604020202020204" pitchFamily="34" charset="0"/>
                          <a:cs typeface="Arial" panose="020B0604020202020204" pitchFamily="34" charset="0"/>
                        </a:rPr>
                        <a:t>30.-</a:t>
                      </a:r>
                      <a:endParaRPr lang="es-ES" sz="1800" b="1"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0</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3</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1</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1"/>
                  </a:ext>
                </a:extLst>
              </a:tr>
              <a:tr h="170500">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11.-</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lnSpc>
                          <a:spcPct val="50000"/>
                        </a:lnSpc>
                        <a:spcBef>
                          <a:spcPts val="0"/>
                        </a:spcBef>
                        <a:spcAft>
                          <a:spcPts val="0"/>
                        </a:spcAft>
                      </a:pPr>
                      <a:r>
                        <a:rPr lang="es-ES" sz="800" b="1" i="0" u="none" strike="noStrike" kern="1200" baseline="0" dirty="0">
                          <a:ln>
                            <a:noFill/>
                          </a:ln>
                          <a:solidFill>
                            <a:srgbClr val="000000"/>
                          </a:solidFill>
                          <a:effectLst/>
                          <a:latin typeface="Arial" panose="020B0604020202020204" pitchFamily="34" charset="0"/>
                          <a:cs typeface="Arial" panose="020B0604020202020204" pitchFamily="34" charset="0"/>
                        </a:rPr>
                        <a:t>31.-</a:t>
                      </a:r>
                      <a:endParaRPr lang="es-ES" sz="1800" b="1"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3</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0</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2</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2"/>
                  </a:ext>
                </a:extLst>
              </a:tr>
              <a:tr h="170500">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12.-</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a:t>
                      </a:r>
                    </a:p>
                  </a:txBody>
                  <a:tcPr marL="91439" marR="91439" marT="45732" marB="45732" anchor="b"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lnSpc>
                          <a:spcPct val="50000"/>
                        </a:lnSpc>
                        <a:spcBef>
                          <a:spcPts val="0"/>
                        </a:spcBef>
                        <a:spcAft>
                          <a:spcPts val="0"/>
                        </a:spcAft>
                      </a:pPr>
                      <a:r>
                        <a:rPr lang="es-ES" sz="800" b="1" i="0" u="none" strike="noStrike" kern="1200" baseline="0" dirty="0">
                          <a:ln>
                            <a:noFill/>
                          </a:ln>
                          <a:solidFill>
                            <a:srgbClr val="000000"/>
                          </a:solidFill>
                          <a:effectLst/>
                          <a:latin typeface="Arial" panose="020B0604020202020204" pitchFamily="34" charset="0"/>
                          <a:cs typeface="Arial" panose="020B0604020202020204" pitchFamily="34" charset="0"/>
                        </a:rPr>
                        <a:t>32.-</a:t>
                      </a:r>
                      <a:endParaRPr lang="es-ES" sz="1800" b="1"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3</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0</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2</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3"/>
                  </a:ext>
                </a:extLst>
              </a:tr>
              <a:tr h="170500">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13.-</a:t>
                      </a:r>
                    </a:p>
                  </a:txBody>
                  <a:tcPr marL="91439" marR="91439" marT="45732" marB="45732"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txBody>
                  <a:tcPr marL="91439" marR="91439" marT="45732" marB="45732"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a:t>
                      </a:r>
                    </a:p>
                  </a:txBody>
                  <a:tcPr marL="91439" marR="91439" marT="45732" marB="45732"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a:t>
                      </a:r>
                    </a:p>
                  </a:txBody>
                  <a:tcPr marL="91439" marR="91439" marT="45732" marB="45732"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lnSpc>
                          <a:spcPct val="50000"/>
                        </a:lnSpc>
                        <a:spcBef>
                          <a:spcPts val="0"/>
                        </a:spcBef>
                        <a:spcAft>
                          <a:spcPts val="0"/>
                        </a:spcAft>
                      </a:pPr>
                      <a:r>
                        <a:rPr lang="es-ES" sz="800" b="1" i="0" u="none" strike="noStrike" kern="1200" baseline="0" dirty="0">
                          <a:ln>
                            <a:noFill/>
                          </a:ln>
                          <a:solidFill>
                            <a:srgbClr val="000000"/>
                          </a:solidFill>
                          <a:effectLst/>
                          <a:latin typeface="Arial" panose="020B0604020202020204" pitchFamily="34" charset="0"/>
                          <a:cs typeface="Arial" panose="020B0604020202020204" pitchFamily="34" charset="0"/>
                        </a:rPr>
                        <a:t>33.-</a:t>
                      </a:r>
                      <a:endParaRPr lang="es-ES" sz="1800" b="1"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0</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3</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1</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4"/>
                  </a:ext>
                </a:extLst>
              </a:tr>
              <a:tr h="170474">
                <a:tc>
                  <a:txBody>
                    <a:bodyPr/>
                    <a:lstStyle/>
                    <a:p>
                      <a:pPr marL="0" marR="0" indent="0" algn="ctr" rtl="0" eaLnBrk="0" fontAlgn="base" latinLnBrk="0" hangingPunct="0">
                        <a:lnSpc>
                          <a:spcPct val="50000"/>
                        </a:lnSpc>
                        <a:spcBef>
                          <a:spcPts val="0"/>
                        </a:spcBef>
                        <a:spcAft>
                          <a:spcPts val="0"/>
                        </a:spcAft>
                      </a:pPr>
                      <a:r>
                        <a:rPr lang="es-ES" sz="800" b="1" i="0" u="none" strike="noStrike" kern="1200" baseline="0" dirty="0">
                          <a:ln>
                            <a:noFill/>
                          </a:ln>
                          <a:solidFill>
                            <a:srgbClr val="000000"/>
                          </a:solidFill>
                          <a:effectLst/>
                          <a:latin typeface="Arial" panose="020B0604020202020204" pitchFamily="34" charset="0"/>
                          <a:cs typeface="Arial" panose="020B0604020202020204" pitchFamily="34" charset="0"/>
                        </a:rPr>
                        <a:t>14.-</a:t>
                      </a:r>
                      <a:endParaRPr lang="es-ES" sz="1800" b="1"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3</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0</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2</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lnSpc>
                          <a:spcPct val="50000"/>
                        </a:lnSpc>
                        <a:spcBef>
                          <a:spcPts val="0"/>
                        </a:spcBef>
                        <a:spcAft>
                          <a:spcPts val="0"/>
                        </a:spcAft>
                      </a:pPr>
                      <a:r>
                        <a:rPr lang="es-ES" sz="800" b="1" i="0" u="none" strike="noStrike" kern="1200" baseline="0" dirty="0">
                          <a:ln>
                            <a:noFill/>
                          </a:ln>
                          <a:solidFill>
                            <a:srgbClr val="000000"/>
                          </a:solidFill>
                          <a:effectLst/>
                          <a:latin typeface="Arial" panose="020B0604020202020204" pitchFamily="34" charset="0"/>
                          <a:cs typeface="Arial" panose="020B0604020202020204" pitchFamily="34" charset="0"/>
                        </a:rPr>
                        <a:t>34.-</a:t>
                      </a:r>
                      <a:endParaRPr lang="es-ES" sz="1800" b="1"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0</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3</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1</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99587974"/>
                  </a:ext>
                </a:extLst>
              </a:tr>
              <a:tr h="180199">
                <a:tc>
                  <a:txBody>
                    <a:bodyPr/>
                    <a:lstStyle/>
                    <a:p>
                      <a:pPr marL="0" marR="0" indent="0" algn="ctr" rtl="0" eaLnBrk="0" fontAlgn="base" latinLnBrk="0" hangingPunct="0">
                        <a:lnSpc>
                          <a:spcPct val="50000"/>
                        </a:lnSpc>
                        <a:spcBef>
                          <a:spcPts val="0"/>
                        </a:spcBef>
                        <a:spcAft>
                          <a:spcPts val="0"/>
                        </a:spcAft>
                      </a:pPr>
                      <a:r>
                        <a:rPr lang="es-ES" sz="800" b="1" i="0" u="none" strike="noStrike" kern="1200" baseline="0" dirty="0">
                          <a:ln>
                            <a:noFill/>
                          </a:ln>
                          <a:solidFill>
                            <a:srgbClr val="000000"/>
                          </a:solidFill>
                          <a:effectLst/>
                          <a:latin typeface="Arial" panose="020B0604020202020204" pitchFamily="34" charset="0"/>
                          <a:cs typeface="Arial" panose="020B0604020202020204" pitchFamily="34" charset="0"/>
                        </a:rPr>
                        <a:t>15.-</a:t>
                      </a:r>
                      <a:endParaRPr lang="es-ES" sz="1800" b="1"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3</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0</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lnSpc>
                          <a:spcPct val="5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2</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lnSpc>
                          <a:spcPct val="60000"/>
                        </a:lnSpc>
                        <a:spcBef>
                          <a:spcPts val="0"/>
                        </a:spcBef>
                        <a:spcAft>
                          <a:spcPts val="0"/>
                        </a:spcAft>
                      </a:pPr>
                      <a:r>
                        <a:rPr lang="es-ES" sz="800" b="1" i="0" u="none" strike="noStrike" kern="1200" baseline="0" dirty="0">
                          <a:ln>
                            <a:noFill/>
                          </a:ln>
                          <a:solidFill>
                            <a:srgbClr val="000000"/>
                          </a:solidFill>
                          <a:effectLst/>
                          <a:latin typeface="Arial" panose="020B0604020202020204" pitchFamily="34" charset="0"/>
                          <a:cs typeface="Arial" panose="020B0604020202020204" pitchFamily="34" charset="0"/>
                        </a:rPr>
                        <a:t>36.-</a:t>
                      </a:r>
                      <a:endParaRPr lang="es-ES" sz="1800" b="1"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ctr" rtl="0" eaLnBrk="0" fontAlgn="base" latinLnBrk="0" hangingPunct="0">
                        <a:lnSpc>
                          <a:spcPct val="6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3</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lnSpc>
                          <a:spcPct val="6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0</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lnSpc>
                          <a:spcPct val="6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2</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825298435"/>
                  </a:ext>
                </a:extLst>
              </a:tr>
              <a:tr h="180199">
                <a:tc>
                  <a:txBody>
                    <a:bodyPr/>
                    <a:lstStyle/>
                    <a:p>
                      <a:pPr marL="0" marR="0" indent="0" algn="ctr" rtl="0" eaLnBrk="0" fontAlgn="base" latinLnBrk="0" hangingPunct="0">
                        <a:lnSpc>
                          <a:spcPct val="60000"/>
                        </a:lnSpc>
                        <a:spcBef>
                          <a:spcPts val="0"/>
                        </a:spcBef>
                        <a:spcAft>
                          <a:spcPts val="0"/>
                        </a:spcAft>
                      </a:pPr>
                      <a:r>
                        <a:rPr lang="es-ES" sz="800" b="1" i="0" u="none" strike="noStrike" kern="1200" baseline="0" dirty="0">
                          <a:ln>
                            <a:noFill/>
                          </a:ln>
                          <a:solidFill>
                            <a:srgbClr val="000000"/>
                          </a:solidFill>
                          <a:effectLst/>
                          <a:latin typeface="Arial" panose="020B0604020202020204" pitchFamily="34" charset="0"/>
                          <a:cs typeface="Arial" panose="020B0604020202020204" pitchFamily="34" charset="0"/>
                        </a:rPr>
                        <a:t>16.-</a:t>
                      </a:r>
                      <a:endParaRPr lang="es-ES" sz="1800" b="1"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ctr" rtl="0" eaLnBrk="0" fontAlgn="base" latinLnBrk="0" hangingPunct="0">
                        <a:lnSpc>
                          <a:spcPct val="6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0</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lnSpc>
                          <a:spcPct val="6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3</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lnSpc>
                          <a:spcPct val="6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1</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lnSpc>
                          <a:spcPct val="60000"/>
                        </a:lnSpc>
                        <a:spcBef>
                          <a:spcPts val="0"/>
                        </a:spcBef>
                        <a:spcAft>
                          <a:spcPts val="0"/>
                        </a:spcAft>
                      </a:pPr>
                      <a:r>
                        <a:rPr lang="es-ES" sz="800" b="1" i="0" u="none" strike="noStrike" kern="1200" baseline="0" dirty="0">
                          <a:ln>
                            <a:noFill/>
                          </a:ln>
                          <a:solidFill>
                            <a:srgbClr val="000000"/>
                          </a:solidFill>
                          <a:effectLst/>
                          <a:latin typeface="Arial" panose="020B0604020202020204" pitchFamily="34" charset="0"/>
                          <a:cs typeface="Arial" panose="020B0604020202020204" pitchFamily="34" charset="0"/>
                        </a:rPr>
                        <a:t>36.-</a:t>
                      </a:r>
                      <a:endParaRPr lang="es-ES" sz="1800" b="1"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ctr" rtl="0" eaLnBrk="0" fontAlgn="base" latinLnBrk="0" hangingPunct="0">
                        <a:lnSpc>
                          <a:spcPct val="6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3</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lnSpc>
                          <a:spcPct val="6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0</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lnSpc>
                          <a:spcPct val="6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2</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3223001064"/>
                  </a:ext>
                </a:extLst>
              </a:tr>
              <a:tr h="180199">
                <a:tc>
                  <a:txBody>
                    <a:bodyPr/>
                    <a:lstStyle/>
                    <a:p>
                      <a:pPr marL="0" marR="0" indent="0" algn="ctr" rtl="0" eaLnBrk="0" fontAlgn="base" latinLnBrk="0" hangingPunct="0">
                        <a:lnSpc>
                          <a:spcPct val="60000"/>
                        </a:lnSpc>
                        <a:spcBef>
                          <a:spcPts val="0"/>
                        </a:spcBef>
                        <a:spcAft>
                          <a:spcPts val="0"/>
                        </a:spcAft>
                      </a:pPr>
                      <a:r>
                        <a:rPr lang="es-ES" sz="800" b="1" i="0" u="none" strike="noStrike" kern="1200" baseline="0" dirty="0">
                          <a:ln>
                            <a:noFill/>
                          </a:ln>
                          <a:solidFill>
                            <a:srgbClr val="000000"/>
                          </a:solidFill>
                          <a:effectLst/>
                          <a:latin typeface="Arial" panose="020B0604020202020204" pitchFamily="34" charset="0"/>
                          <a:cs typeface="Arial" panose="020B0604020202020204" pitchFamily="34" charset="0"/>
                        </a:rPr>
                        <a:t>17.-</a:t>
                      </a:r>
                      <a:endParaRPr lang="es-ES" sz="1800" b="1"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ctr" rtl="0" eaLnBrk="0" fontAlgn="base" latinLnBrk="0" hangingPunct="0">
                        <a:lnSpc>
                          <a:spcPct val="6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0</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lnSpc>
                          <a:spcPct val="6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3</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lnSpc>
                          <a:spcPct val="6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1</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lnSpc>
                          <a:spcPct val="60000"/>
                        </a:lnSpc>
                        <a:spcBef>
                          <a:spcPts val="0"/>
                        </a:spcBef>
                        <a:spcAft>
                          <a:spcPts val="0"/>
                        </a:spcAft>
                      </a:pPr>
                      <a:r>
                        <a:rPr lang="es-ES" sz="800" b="1" i="0" u="none" strike="noStrike" kern="1200" baseline="0" dirty="0">
                          <a:ln>
                            <a:noFill/>
                          </a:ln>
                          <a:solidFill>
                            <a:srgbClr val="000000"/>
                          </a:solidFill>
                          <a:effectLst/>
                          <a:latin typeface="Arial" panose="020B0604020202020204" pitchFamily="34" charset="0"/>
                          <a:cs typeface="Arial" panose="020B0604020202020204" pitchFamily="34" charset="0"/>
                        </a:rPr>
                        <a:t>37.-</a:t>
                      </a:r>
                      <a:endParaRPr lang="es-ES" sz="1800" b="1"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ctr" rtl="0" eaLnBrk="0" fontAlgn="base" latinLnBrk="0" hangingPunct="0">
                        <a:lnSpc>
                          <a:spcPct val="6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0</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lnSpc>
                          <a:spcPct val="6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3</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lnSpc>
                          <a:spcPct val="6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1</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545804522"/>
                  </a:ext>
                </a:extLst>
              </a:tr>
              <a:tr h="180199">
                <a:tc>
                  <a:txBody>
                    <a:bodyPr/>
                    <a:lstStyle/>
                    <a:p>
                      <a:pPr marL="0" marR="0" indent="0" algn="ctr" rtl="0" eaLnBrk="0" fontAlgn="base" latinLnBrk="0" hangingPunct="0">
                        <a:lnSpc>
                          <a:spcPct val="60000"/>
                        </a:lnSpc>
                        <a:spcBef>
                          <a:spcPts val="0"/>
                        </a:spcBef>
                        <a:spcAft>
                          <a:spcPts val="0"/>
                        </a:spcAft>
                      </a:pPr>
                      <a:r>
                        <a:rPr lang="es-ES" sz="800" b="1" i="0" u="none" strike="noStrike" kern="1200" baseline="0" dirty="0">
                          <a:ln>
                            <a:noFill/>
                          </a:ln>
                          <a:solidFill>
                            <a:srgbClr val="000000"/>
                          </a:solidFill>
                          <a:effectLst/>
                          <a:latin typeface="Arial" panose="020B0604020202020204" pitchFamily="34" charset="0"/>
                          <a:cs typeface="Arial" panose="020B0604020202020204" pitchFamily="34" charset="0"/>
                        </a:rPr>
                        <a:t>18.-</a:t>
                      </a:r>
                      <a:endParaRPr lang="es-ES" sz="1800" b="1"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ctr" rtl="0" eaLnBrk="0" fontAlgn="base" latinLnBrk="0" hangingPunct="0">
                        <a:lnSpc>
                          <a:spcPct val="6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0</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lnSpc>
                          <a:spcPct val="6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3</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lnSpc>
                          <a:spcPct val="6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1</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lnSpc>
                          <a:spcPct val="60000"/>
                        </a:lnSpc>
                        <a:spcBef>
                          <a:spcPts val="0"/>
                        </a:spcBef>
                        <a:spcAft>
                          <a:spcPts val="0"/>
                        </a:spcAft>
                      </a:pPr>
                      <a:r>
                        <a:rPr lang="es-ES" sz="800" b="1" i="0" u="none" strike="noStrike" kern="1200" baseline="0" dirty="0">
                          <a:ln>
                            <a:noFill/>
                          </a:ln>
                          <a:solidFill>
                            <a:srgbClr val="000000"/>
                          </a:solidFill>
                          <a:effectLst/>
                          <a:latin typeface="Arial" panose="020B0604020202020204" pitchFamily="34" charset="0"/>
                          <a:cs typeface="Arial" panose="020B0604020202020204" pitchFamily="34" charset="0"/>
                        </a:rPr>
                        <a:t>38.-</a:t>
                      </a:r>
                      <a:endParaRPr lang="es-ES" sz="1800" b="1"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ctr" rtl="0" eaLnBrk="0" fontAlgn="base" latinLnBrk="0" hangingPunct="0">
                        <a:lnSpc>
                          <a:spcPct val="6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3</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lnSpc>
                          <a:spcPct val="6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0</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lnSpc>
                          <a:spcPct val="6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2</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2798024071"/>
                  </a:ext>
                </a:extLst>
              </a:tr>
              <a:tr h="180199">
                <a:tc>
                  <a:txBody>
                    <a:bodyPr/>
                    <a:lstStyle/>
                    <a:p>
                      <a:pPr marL="0" marR="0" indent="0" algn="ctr" rtl="0" eaLnBrk="0" fontAlgn="base" latinLnBrk="0" hangingPunct="0">
                        <a:lnSpc>
                          <a:spcPct val="60000"/>
                        </a:lnSpc>
                        <a:spcBef>
                          <a:spcPts val="0"/>
                        </a:spcBef>
                        <a:spcAft>
                          <a:spcPts val="0"/>
                        </a:spcAft>
                      </a:pPr>
                      <a:r>
                        <a:rPr lang="es-ES" sz="800" b="1" i="0" u="none" strike="noStrike" kern="1200" baseline="0" dirty="0">
                          <a:ln>
                            <a:noFill/>
                          </a:ln>
                          <a:solidFill>
                            <a:srgbClr val="000000"/>
                          </a:solidFill>
                          <a:effectLst/>
                          <a:latin typeface="Arial" panose="020B0604020202020204" pitchFamily="34" charset="0"/>
                          <a:cs typeface="Arial" panose="020B0604020202020204" pitchFamily="34" charset="0"/>
                        </a:rPr>
                        <a:t>19.-</a:t>
                      </a:r>
                      <a:endParaRPr lang="es-ES" sz="1800" b="1"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ctr" rtl="0" eaLnBrk="0" fontAlgn="base" latinLnBrk="0" hangingPunct="0">
                        <a:lnSpc>
                          <a:spcPct val="6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3</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lnSpc>
                          <a:spcPct val="6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0</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lnSpc>
                          <a:spcPct val="6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2</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lnSpc>
                          <a:spcPct val="60000"/>
                        </a:lnSpc>
                        <a:spcBef>
                          <a:spcPts val="0"/>
                        </a:spcBef>
                        <a:spcAft>
                          <a:spcPts val="0"/>
                        </a:spcAft>
                      </a:pPr>
                      <a:r>
                        <a:rPr lang="es-ES" sz="800" b="1" i="0" u="none" strike="noStrike" kern="1200" baseline="0" dirty="0">
                          <a:ln>
                            <a:noFill/>
                          </a:ln>
                          <a:solidFill>
                            <a:srgbClr val="000000"/>
                          </a:solidFill>
                          <a:effectLst/>
                          <a:latin typeface="Arial" panose="020B0604020202020204" pitchFamily="34" charset="0"/>
                          <a:cs typeface="Arial" panose="020B0604020202020204" pitchFamily="34" charset="0"/>
                        </a:rPr>
                        <a:t>39.-</a:t>
                      </a:r>
                      <a:endParaRPr lang="es-ES" sz="1800" b="1"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ctr" rtl="0" eaLnBrk="0" fontAlgn="base" latinLnBrk="0" hangingPunct="0">
                        <a:lnSpc>
                          <a:spcPct val="6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0</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lnSpc>
                          <a:spcPct val="6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3</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lnSpc>
                          <a:spcPct val="6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1</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99858542"/>
                  </a:ext>
                </a:extLst>
              </a:tr>
              <a:tr h="180199">
                <a:tc>
                  <a:txBody>
                    <a:bodyPr/>
                    <a:lstStyle/>
                    <a:p>
                      <a:pPr marL="0" marR="0" indent="0" algn="ctr" rtl="0" eaLnBrk="0" fontAlgn="base" latinLnBrk="0" hangingPunct="0">
                        <a:lnSpc>
                          <a:spcPct val="60000"/>
                        </a:lnSpc>
                        <a:spcBef>
                          <a:spcPts val="0"/>
                        </a:spcBef>
                        <a:spcAft>
                          <a:spcPts val="0"/>
                        </a:spcAft>
                      </a:pPr>
                      <a:r>
                        <a:rPr lang="es-ES" sz="800" b="1" i="0" u="none" strike="noStrike" kern="1200" baseline="0" dirty="0">
                          <a:ln>
                            <a:noFill/>
                          </a:ln>
                          <a:solidFill>
                            <a:srgbClr val="000000"/>
                          </a:solidFill>
                          <a:effectLst/>
                          <a:latin typeface="Arial" panose="020B0604020202020204" pitchFamily="34" charset="0"/>
                          <a:cs typeface="Arial" panose="020B0604020202020204" pitchFamily="34" charset="0"/>
                        </a:rPr>
                        <a:t>20.-</a:t>
                      </a:r>
                      <a:endParaRPr lang="es-ES" sz="1800" b="1"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ctr" rtl="0" eaLnBrk="0" fontAlgn="base" latinLnBrk="0" hangingPunct="0">
                        <a:lnSpc>
                          <a:spcPct val="6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3</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lnSpc>
                          <a:spcPct val="6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0</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lnSpc>
                          <a:spcPct val="6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2</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lnSpc>
                          <a:spcPct val="60000"/>
                        </a:lnSpc>
                        <a:spcBef>
                          <a:spcPts val="0"/>
                        </a:spcBef>
                        <a:spcAft>
                          <a:spcPts val="0"/>
                        </a:spcAft>
                      </a:pPr>
                      <a:r>
                        <a:rPr lang="es-ES" sz="800" b="1" i="0" u="none" strike="noStrike" kern="1200" baseline="0" dirty="0">
                          <a:ln>
                            <a:noFill/>
                          </a:ln>
                          <a:solidFill>
                            <a:srgbClr val="000000"/>
                          </a:solidFill>
                          <a:effectLst/>
                          <a:latin typeface="Arial" panose="020B0604020202020204" pitchFamily="34" charset="0"/>
                          <a:cs typeface="Arial" panose="020B0604020202020204" pitchFamily="34" charset="0"/>
                        </a:rPr>
                        <a:t>40.-</a:t>
                      </a:r>
                      <a:endParaRPr lang="es-ES" sz="1800" b="1"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ctr" rtl="0" eaLnBrk="0" fontAlgn="base" latinLnBrk="0" hangingPunct="0">
                        <a:lnSpc>
                          <a:spcPct val="6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3</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lnSpc>
                          <a:spcPct val="6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0</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indent="0" algn="ctr" rtl="0" eaLnBrk="0" fontAlgn="base" latinLnBrk="0" hangingPunct="0">
                        <a:lnSpc>
                          <a:spcPct val="60000"/>
                        </a:lnSpc>
                        <a:spcBef>
                          <a:spcPts val="0"/>
                        </a:spcBef>
                        <a:spcAft>
                          <a:spcPts val="0"/>
                        </a:spcAft>
                      </a:pPr>
                      <a:r>
                        <a:rPr lang="es-ES" sz="800" b="0" i="0" u="none" strike="noStrike" kern="1200" baseline="0" dirty="0">
                          <a:ln>
                            <a:noFill/>
                          </a:ln>
                          <a:solidFill>
                            <a:srgbClr val="000000"/>
                          </a:solidFill>
                          <a:effectLst/>
                          <a:latin typeface="Arial" panose="020B0604020202020204" pitchFamily="34" charset="0"/>
                          <a:cs typeface="Arial" panose="020B0604020202020204" pitchFamily="34" charset="0"/>
                        </a:rPr>
                        <a:t>2</a:t>
                      </a:r>
                      <a:endParaRPr lang="es-ES" sz="1800" b="0" i="0" u="none" strike="noStrike" dirty="0">
                        <a:effectLst/>
                        <a:latin typeface="Arial" panose="020B060402020202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42430196"/>
                  </a:ext>
                </a:extLst>
              </a:tr>
              <a:tr h="0">
                <a:tc>
                  <a:txBody>
                    <a:bodyPr/>
                    <a:lstStyle/>
                    <a:p>
                      <a:pPr rtl="0" eaLnBrk="0" fontAlgn="base" latinLnBrk="0" hangingPunct="0"/>
                      <a:r>
                        <a:rPr lang="es-ES" sz="800" b="1" i="0" kern="1200" baseline="0" dirty="0" smtClean="0">
                          <a:solidFill>
                            <a:schemeClr val="tx1"/>
                          </a:solidFill>
                          <a:effectLst/>
                          <a:latin typeface="Arial Narrow" panose="020B0606020202030204" pitchFamily="34" charset="0"/>
                          <a:ea typeface="+mn-ea"/>
                          <a:cs typeface="+mn-cs"/>
                        </a:rPr>
                        <a:t>SUMA</a:t>
                      </a:r>
                      <a:endParaRPr lang="es-MX" sz="800" b="1" dirty="0">
                        <a:effectLst/>
                        <a:latin typeface="Arial Narrow" panose="020B060602020203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ctr" rtl="0" eaLnBrk="0" fontAlgn="base" latinLnBrk="0" hangingPunct="0">
                        <a:lnSpc>
                          <a:spcPct val="50000"/>
                        </a:lnSpc>
                        <a:spcBef>
                          <a:spcPts val="0"/>
                        </a:spcBef>
                        <a:spcAft>
                          <a:spcPts val="0"/>
                        </a:spcAft>
                      </a:pPr>
                      <a:endParaRPr lang="es-ES" sz="800" b="0" i="0" u="none" strike="noStrike" dirty="0">
                        <a:effectLst/>
                        <a:latin typeface="Arial Narrow" panose="020B060602020203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lnSpc>
                          <a:spcPct val="50000"/>
                        </a:lnSpc>
                        <a:spcBef>
                          <a:spcPts val="0"/>
                        </a:spcBef>
                        <a:spcAft>
                          <a:spcPts val="0"/>
                        </a:spcAft>
                      </a:pPr>
                      <a:endParaRPr lang="es-ES" sz="800" b="0" i="0" u="none" strike="noStrike" dirty="0">
                        <a:effectLst/>
                        <a:latin typeface="Arial Narrow" panose="020B060602020203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0" fontAlgn="base" latinLnBrk="0" hangingPunct="0">
                        <a:lnSpc>
                          <a:spcPct val="50000"/>
                        </a:lnSpc>
                        <a:spcBef>
                          <a:spcPts val="0"/>
                        </a:spcBef>
                        <a:spcAft>
                          <a:spcPts val="0"/>
                        </a:spcAft>
                      </a:pPr>
                      <a:endParaRPr lang="es-ES" sz="800" b="0" i="0" u="none" strike="noStrike" dirty="0">
                        <a:effectLst/>
                        <a:latin typeface="Arial Narrow" panose="020B0606020202030204" pitchFamily="34" charset="0"/>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rtl="0" eaLnBrk="0" fontAlgn="base" latinLnBrk="0" hangingPunct="0"/>
                      <a:r>
                        <a:rPr lang="es-ES" sz="800" b="1" i="0" kern="1200" baseline="0" dirty="0" smtClean="0">
                          <a:solidFill>
                            <a:schemeClr val="tx1"/>
                          </a:solidFill>
                          <a:effectLst/>
                          <a:latin typeface="Arial Narrow" panose="020B0606020202030204" pitchFamily="34" charset="0"/>
                          <a:ea typeface="+mn-ea"/>
                          <a:cs typeface="+mn-cs"/>
                        </a:rPr>
                        <a:t>SUMA</a:t>
                      </a:r>
                      <a:endParaRPr lang="es-MX" sz="800" b="1" dirty="0">
                        <a:effectLst/>
                        <a:latin typeface="Arial Narrow" panose="020B0606020202030204" pitchFamily="34" charset="0"/>
                      </a:endParaRPr>
                    </a:p>
                  </a:txBody>
                  <a:tcPr marL="91439" marR="91439" marT="45732" marB="45732"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800" b="0"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91439" marR="91439" marT="45732" marB="45732"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800" b="0"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91439" marR="91439" marT="45732" marB="45732"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800" b="0"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91439" marR="91439" marT="45732" marB="45732"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2149037942"/>
                  </a:ext>
                </a:extLst>
              </a:tr>
              <a:tr h="0">
                <a:tc gridSpan="2">
                  <a:txBody>
                    <a:bodyPr/>
                    <a:lstStyle/>
                    <a:p>
                      <a:pPr marL="0" marR="0" indent="0" algn="ctr" rtl="0" eaLnBrk="0" fontAlgn="base" latinLnBrk="0" hangingPunct="0">
                        <a:lnSpc>
                          <a:spcPct val="100000"/>
                        </a:lnSpc>
                        <a:spcBef>
                          <a:spcPts val="0"/>
                        </a:spcBef>
                        <a:spcAft>
                          <a:spcPts val="0"/>
                        </a:spcAft>
                      </a:pPr>
                      <a:r>
                        <a:rPr lang="es-ES" sz="700" b="1" i="0" u="none" strike="noStrike" dirty="0" smtClean="0">
                          <a:solidFill>
                            <a:schemeClr val="tx1"/>
                          </a:solidFill>
                          <a:effectLst/>
                          <a:latin typeface="Arial Narrow" panose="020B0606020202030204" pitchFamily="34" charset="0"/>
                        </a:rPr>
                        <a:t>SUBTOTAL</a:t>
                      </a:r>
                      <a:endParaRPr lang="es-ES" sz="700" b="1" i="0" u="none" strike="noStrike" dirty="0">
                        <a:solidFill>
                          <a:schemeClr val="tx1"/>
                        </a:solidFill>
                        <a:effectLst/>
                        <a:latin typeface="Arial Narrow" panose="020B060602020203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pPr marL="0" marR="0" indent="0" algn="ctr" rtl="0" eaLnBrk="0" fontAlgn="base" latinLnBrk="0" hangingPunct="0">
                        <a:lnSpc>
                          <a:spcPct val="50000"/>
                        </a:lnSpc>
                        <a:spcBef>
                          <a:spcPts val="0"/>
                        </a:spcBef>
                        <a:spcAft>
                          <a:spcPts val="0"/>
                        </a:spcAft>
                      </a:pPr>
                      <a:endParaRPr lang="es-ES" sz="1800" b="0" i="0" u="none" strike="noStrike" dirty="0">
                        <a:effectLst/>
                        <a:latin typeface="Arial" panose="020B0604020202020204" pitchFamily="34" charset="0"/>
                      </a:endParaRPr>
                    </a:p>
                  </a:txBody>
                  <a:tcPr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gridSpan="2">
                  <a:txBody>
                    <a:bodyPr/>
                    <a:lstStyle/>
                    <a:p>
                      <a:pPr marL="0" marR="0" indent="0" algn="ctr" rtl="0" eaLnBrk="0" fontAlgn="base" latinLnBrk="0" hangingPunct="0">
                        <a:lnSpc>
                          <a:spcPct val="50000"/>
                        </a:lnSpc>
                        <a:spcBef>
                          <a:spcPts val="0"/>
                        </a:spcBef>
                        <a:spcAft>
                          <a:spcPts val="0"/>
                        </a:spcAft>
                      </a:pPr>
                      <a:endParaRPr lang="es-ES" sz="700" b="0" i="0" u="none" strike="noStrike" dirty="0">
                        <a:solidFill>
                          <a:schemeClr val="tx1"/>
                        </a:solidFill>
                        <a:effectLst/>
                        <a:latin typeface="Arial Narrow" panose="020B060602020203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indent="0" algn="ctr" rtl="0" eaLnBrk="0" fontAlgn="base" latinLnBrk="0" hangingPunct="0">
                        <a:lnSpc>
                          <a:spcPct val="50000"/>
                        </a:lnSpc>
                        <a:spcBef>
                          <a:spcPts val="0"/>
                        </a:spcBef>
                        <a:spcAft>
                          <a:spcPts val="0"/>
                        </a:spcAft>
                      </a:pPr>
                      <a:endParaRPr lang="es-ES" sz="900" b="0" i="0" u="none" strike="noStrike" dirty="0">
                        <a:effectLst/>
                        <a:latin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gridSpan="2">
                  <a:txBody>
                    <a:bodyPr/>
                    <a:lstStyle/>
                    <a:p>
                      <a:pPr marL="0" marR="0" lvl="0" indent="0" algn="ctr" defTabSz="914400" rtl="0" eaLnBrk="0" fontAlgn="base" latinLnBrk="0" hangingPunct="0">
                        <a:lnSpc>
                          <a:spcPct val="100000"/>
                        </a:lnSpc>
                        <a:spcBef>
                          <a:spcPts val="0"/>
                        </a:spcBef>
                        <a:spcAft>
                          <a:spcPct val="0"/>
                        </a:spcAft>
                        <a:buClrTx/>
                        <a:buSzPct val="100000"/>
                        <a:buFontTx/>
                        <a:buNone/>
                        <a:tabLst/>
                      </a:pPr>
                      <a:r>
                        <a:rPr kumimoji="0" lang="es-ES" sz="7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SUBTOTAL</a:t>
                      </a:r>
                    </a:p>
                  </a:txBody>
                  <a:tcPr marL="91439" marR="91439" marT="45732" marB="45732"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gridSpan="2">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800" b="0"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91439" marR="91439" marT="45732" marB="45732"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2992288343"/>
                  </a:ext>
                </a:extLst>
              </a:tr>
              <a:tr h="0">
                <a:tc gridSpan="4">
                  <a:txBody>
                    <a:bodyPr/>
                    <a:lstStyle/>
                    <a:p>
                      <a:pPr marL="0" marR="0" indent="0" algn="ctr" rtl="0" eaLnBrk="0" fontAlgn="base" latinLnBrk="0" hangingPunct="0">
                        <a:lnSpc>
                          <a:spcPct val="100000"/>
                        </a:lnSpc>
                        <a:spcBef>
                          <a:spcPts val="0"/>
                        </a:spcBef>
                        <a:spcAft>
                          <a:spcPts val="0"/>
                        </a:spcAft>
                      </a:pPr>
                      <a:r>
                        <a:rPr lang="es-ES" sz="700" b="1" i="0" u="none" strike="noStrike" dirty="0" smtClean="0">
                          <a:solidFill>
                            <a:schemeClr val="tx1"/>
                          </a:solidFill>
                          <a:effectLst/>
                          <a:latin typeface="Arial" panose="020B0604020202020204" pitchFamily="34" charset="0"/>
                        </a:rPr>
                        <a:t>GRAN</a:t>
                      </a:r>
                      <a:r>
                        <a:rPr lang="es-ES" sz="700" b="1" i="0" u="none" strike="noStrike" baseline="0" dirty="0" smtClean="0">
                          <a:solidFill>
                            <a:schemeClr val="tx1"/>
                          </a:solidFill>
                          <a:effectLst/>
                          <a:latin typeface="Arial" panose="020B0604020202020204" pitchFamily="34" charset="0"/>
                        </a:rPr>
                        <a:t> TOTAL</a:t>
                      </a:r>
                      <a:endParaRPr lang="es-ES" sz="700" b="1" i="0" u="none" strike="noStrike" dirty="0">
                        <a:solidFill>
                          <a:schemeClr val="tx1"/>
                        </a:solidFill>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hMerge="1">
                  <a:txBody>
                    <a:bodyPr/>
                    <a:lstStyle/>
                    <a:p>
                      <a:pPr marL="0" marR="0" indent="0" algn="ctr" rtl="0" eaLnBrk="0" fontAlgn="base" latinLnBrk="0" hangingPunct="0">
                        <a:lnSpc>
                          <a:spcPct val="50000"/>
                        </a:lnSpc>
                        <a:spcBef>
                          <a:spcPts val="0"/>
                        </a:spcBef>
                        <a:spcAft>
                          <a:spcPts val="0"/>
                        </a:spcAft>
                      </a:pPr>
                      <a:endParaRPr lang="es-ES" sz="900" b="0" i="0" u="none" strike="noStrike" dirty="0">
                        <a:effectLst/>
                        <a:latin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c gridSpan="2">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indent="0" algn="ctr" rtl="0" eaLnBrk="0" fontAlgn="base" latinLnBrk="0" hangingPunct="0">
                        <a:lnSpc>
                          <a:spcPct val="50000"/>
                        </a:lnSpc>
                        <a:spcBef>
                          <a:spcPts val="0"/>
                        </a:spcBef>
                        <a:spcAft>
                          <a:spcPts val="0"/>
                        </a:spcAft>
                      </a:pPr>
                      <a:endParaRPr lang="es-ES" sz="900" b="0" i="0" u="none" strike="noStrike" dirty="0">
                        <a:effectLst/>
                        <a:latin typeface="Arial" panose="020B0604020202020204" pitchFamily="34" charset="0"/>
                      </a:endParaRPr>
                    </a:p>
                  </a:txBody>
                  <a:tcPr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gridSpan="2">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extLst>
                  <a:ext uri="{0D108BD9-81ED-4DB2-BD59-A6C34878D82A}">
                    <a16:rowId xmlns:a16="http://schemas.microsoft.com/office/drawing/2014/main" val="358163774"/>
                  </a:ext>
                </a:extLst>
              </a:tr>
            </a:tbl>
          </a:graphicData>
        </a:graphic>
      </p:graphicFrame>
      <p:graphicFrame>
        <p:nvGraphicFramePr>
          <p:cNvPr id="3" name="Tabla 2"/>
          <p:cNvGraphicFramePr>
            <a:graphicFrameLocks noGrp="1"/>
          </p:cNvGraphicFramePr>
          <p:nvPr>
            <p:extLst/>
          </p:nvPr>
        </p:nvGraphicFramePr>
        <p:xfrm>
          <a:off x="693311" y="4773144"/>
          <a:ext cx="3060000" cy="384048"/>
        </p:xfrm>
        <a:graphic>
          <a:graphicData uri="http://schemas.openxmlformats.org/drawingml/2006/table">
            <a:tbl>
              <a:tblPr/>
              <a:tblGrid>
                <a:gridCol w="358219">
                  <a:extLst>
                    <a:ext uri="{9D8B030D-6E8A-4147-A177-3AD203B41FA5}">
                      <a16:colId xmlns:a16="http://schemas.microsoft.com/office/drawing/2014/main" val="214730895"/>
                    </a:ext>
                  </a:extLst>
                </a:gridCol>
                <a:gridCol w="2701781">
                  <a:extLst>
                    <a:ext uri="{9D8B030D-6E8A-4147-A177-3AD203B41FA5}">
                      <a16:colId xmlns:a16="http://schemas.microsoft.com/office/drawing/2014/main" val="4226904678"/>
                    </a:ext>
                  </a:extLst>
                </a:gridCol>
              </a:tblGrid>
              <a:tr h="216000">
                <a:tc>
                  <a:txBody>
                    <a:bodyPr/>
                    <a:lstStyle/>
                    <a:p>
                      <a:pPr marL="0" marR="0" indent="0" algn="ctr" rtl="0" eaLnBrk="0" fontAlgn="base" latinLnBrk="0" hangingPunct="0">
                        <a:lnSpc>
                          <a:spcPct val="80000"/>
                        </a:lnSpc>
                        <a:spcBef>
                          <a:spcPts val="0"/>
                        </a:spcBef>
                        <a:spcAft>
                          <a:spcPts val="0"/>
                        </a:spcAft>
                      </a:pPr>
                      <a:r>
                        <a:rPr lang="es-MX" sz="1100" b="1" i="0" u="none" strike="noStrike" dirty="0" smtClean="0">
                          <a:solidFill>
                            <a:srgbClr val="FF0000"/>
                          </a:solidFill>
                          <a:effectLst/>
                          <a:latin typeface="Arial" panose="020B0604020202020204" pitchFamily="34" charset="0"/>
                        </a:rPr>
                        <a:t>5</a:t>
                      </a:r>
                      <a:endParaRPr lang="es-MX" sz="600" b="1" i="0" u="none" strike="noStrike" dirty="0">
                        <a:solidFill>
                          <a:srgbClr val="FF0000"/>
                        </a:solidFill>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indent="0" algn="just" rtl="0" eaLnBrk="0" fontAlgn="base" latinLnBrk="0" hangingPunct="0">
                        <a:lnSpc>
                          <a:spcPct val="80000"/>
                        </a:lnSpc>
                        <a:spcBef>
                          <a:spcPts val="0"/>
                        </a:spcBef>
                        <a:spcAft>
                          <a:spcPts val="0"/>
                        </a:spcAft>
                      </a:pPr>
                      <a:r>
                        <a:rPr lang="es-MX" sz="800" b="1" i="0" u="none" strike="noStrike" kern="1200" baseline="0" dirty="0" smtClean="0">
                          <a:ln>
                            <a:noFill/>
                          </a:ln>
                          <a:solidFill>
                            <a:srgbClr val="000000"/>
                          </a:solidFill>
                          <a:effectLst/>
                          <a:latin typeface="Arial" panose="020B0604020202020204" pitchFamily="34" charset="0"/>
                          <a:cs typeface="Arial" panose="020B0604020202020204" pitchFamily="34" charset="0"/>
                        </a:rPr>
                        <a:t>El gran total se multiplica por diez y se divide entre doce, dándonos el porcentaje de efectividad en comunicación</a:t>
                      </a:r>
                      <a:r>
                        <a:rPr lang="es-MX" sz="800" b="1" i="0" u="none" strike="noStrike" kern="1200" baseline="0" dirty="0" smtClean="0">
                          <a:ln>
                            <a:noFill/>
                          </a:ln>
                          <a:solidFill>
                            <a:srgbClr val="000000"/>
                          </a:solidFill>
                          <a:effectLst/>
                          <a:latin typeface="Arial Narrow" panose="020B0606020202030204" pitchFamily="34" charset="0"/>
                          <a:cs typeface="Arial" panose="020B0604020202020204" pitchFamily="34" charset="0"/>
                        </a:rPr>
                        <a:t>.</a:t>
                      </a:r>
                      <a:endParaRPr lang="es-MX" sz="800" b="1" i="0" u="none" strike="noStrike" dirty="0">
                        <a:effectLst/>
                        <a:latin typeface="Arial Narrow" panose="020B060602020203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92554172"/>
                  </a:ext>
                </a:extLst>
              </a:tr>
            </a:tbl>
          </a:graphicData>
        </a:graphic>
      </p:graphicFrame>
      <p:graphicFrame>
        <p:nvGraphicFramePr>
          <p:cNvPr id="7" name="Tabla 6"/>
          <p:cNvGraphicFramePr>
            <a:graphicFrameLocks noGrp="1"/>
          </p:cNvGraphicFramePr>
          <p:nvPr>
            <p:extLst/>
          </p:nvPr>
        </p:nvGraphicFramePr>
        <p:xfrm>
          <a:off x="683568" y="4024104"/>
          <a:ext cx="3060000" cy="341000"/>
        </p:xfrm>
        <a:graphic>
          <a:graphicData uri="http://schemas.openxmlformats.org/drawingml/2006/table">
            <a:tbl>
              <a:tblPr/>
              <a:tblGrid>
                <a:gridCol w="370159">
                  <a:extLst>
                    <a:ext uri="{9D8B030D-6E8A-4147-A177-3AD203B41FA5}">
                      <a16:colId xmlns:a16="http://schemas.microsoft.com/office/drawing/2014/main" val="2581578633"/>
                    </a:ext>
                  </a:extLst>
                </a:gridCol>
                <a:gridCol w="2689841">
                  <a:extLst>
                    <a:ext uri="{9D8B030D-6E8A-4147-A177-3AD203B41FA5}">
                      <a16:colId xmlns:a16="http://schemas.microsoft.com/office/drawing/2014/main" val="423458223"/>
                    </a:ext>
                  </a:extLst>
                </a:gridCol>
              </a:tblGrid>
              <a:tr h="341000">
                <a:tc>
                  <a:txBody>
                    <a:bodyPr/>
                    <a:lstStyle/>
                    <a:p>
                      <a:pPr marL="0" marR="0" indent="0" algn="ctr" rtl="0" eaLnBrk="0" fontAlgn="base" latinLnBrk="0" hangingPunct="0">
                        <a:spcBef>
                          <a:spcPts val="0"/>
                        </a:spcBef>
                        <a:spcAft>
                          <a:spcPts val="0"/>
                        </a:spcAft>
                      </a:pPr>
                      <a:r>
                        <a:rPr lang="es-MX" sz="1400" b="1" i="0" u="none" strike="noStrike" kern="1200" baseline="0" dirty="0" smtClean="0">
                          <a:ln>
                            <a:noFill/>
                          </a:ln>
                          <a:solidFill>
                            <a:srgbClr val="FF0000"/>
                          </a:solidFill>
                          <a:effectLst/>
                          <a:latin typeface="Calibri" panose="020F0502020204030204" pitchFamily="34" charset="0"/>
                        </a:rPr>
                        <a:t>3</a:t>
                      </a:r>
                      <a:endParaRPr lang="es-MX" sz="2400" b="0" i="0" u="none" strike="noStrike" dirty="0">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indent="0" algn="just" rtl="0" eaLnBrk="0" fontAlgn="base" latinLnBrk="0" hangingPunct="0">
                        <a:spcBef>
                          <a:spcPts val="0"/>
                        </a:spcBef>
                        <a:spcAft>
                          <a:spcPts val="0"/>
                        </a:spcAft>
                      </a:pPr>
                      <a:r>
                        <a:rPr lang="es-MX" sz="800" b="1" i="0" u="none" strike="noStrike" kern="1200" dirty="0" smtClean="0">
                          <a:solidFill>
                            <a:srgbClr val="000000"/>
                          </a:solidFill>
                          <a:effectLst/>
                          <a:latin typeface="Arial" panose="020B0604020202020204" pitchFamily="34" charset="0"/>
                          <a:cs typeface="Arial" panose="020B0604020202020204" pitchFamily="34" charset="0"/>
                        </a:rPr>
                        <a:t>Sume</a:t>
                      </a:r>
                      <a:r>
                        <a:rPr lang="es-MX" sz="800" b="1" i="0" u="none" strike="noStrike" kern="1200" baseline="0" dirty="0" smtClean="0">
                          <a:solidFill>
                            <a:srgbClr val="000000"/>
                          </a:solidFill>
                          <a:effectLst/>
                          <a:latin typeface="Arial" panose="020B0604020202020204" pitchFamily="34" charset="0"/>
                          <a:cs typeface="Arial" panose="020B0604020202020204" pitchFamily="34" charset="0"/>
                        </a:rPr>
                        <a:t> los valores que circuló en cada una de las columnas y anótela en cada Subtotal.</a:t>
                      </a:r>
                      <a:endParaRPr lang="es-MX" sz="1800" b="0" i="0" u="none" strike="noStrike" dirty="0">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3233486"/>
                  </a:ext>
                </a:extLst>
              </a:tr>
            </a:tbl>
          </a:graphicData>
        </a:graphic>
      </p:graphicFrame>
      <p:graphicFrame>
        <p:nvGraphicFramePr>
          <p:cNvPr id="8" name="Tabla 7"/>
          <p:cNvGraphicFramePr>
            <a:graphicFrameLocks noGrp="1"/>
          </p:cNvGraphicFramePr>
          <p:nvPr>
            <p:extLst/>
          </p:nvPr>
        </p:nvGraphicFramePr>
        <p:xfrm>
          <a:off x="683872" y="4384144"/>
          <a:ext cx="3060000" cy="341000"/>
        </p:xfrm>
        <a:graphic>
          <a:graphicData uri="http://schemas.openxmlformats.org/drawingml/2006/table">
            <a:tbl>
              <a:tblPr/>
              <a:tblGrid>
                <a:gridCol w="386568">
                  <a:extLst>
                    <a:ext uri="{9D8B030D-6E8A-4147-A177-3AD203B41FA5}">
                      <a16:colId xmlns:a16="http://schemas.microsoft.com/office/drawing/2014/main" val="2581578633"/>
                    </a:ext>
                  </a:extLst>
                </a:gridCol>
                <a:gridCol w="2673432">
                  <a:extLst>
                    <a:ext uri="{9D8B030D-6E8A-4147-A177-3AD203B41FA5}">
                      <a16:colId xmlns:a16="http://schemas.microsoft.com/office/drawing/2014/main" val="423458223"/>
                    </a:ext>
                  </a:extLst>
                </a:gridCol>
              </a:tblGrid>
              <a:tr h="341000">
                <a:tc>
                  <a:txBody>
                    <a:bodyPr/>
                    <a:lstStyle/>
                    <a:p>
                      <a:pPr marL="0" marR="0" indent="0" algn="ctr" rtl="0" eaLnBrk="0" fontAlgn="base" latinLnBrk="0" hangingPunct="0">
                        <a:spcBef>
                          <a:spcPts val="0"/>
                        </a:spcBef>
                        <a:spcAft>
                          <a:spcPts val="0"/>
                        </a:spcAft>
                      </a:pPr>
                      <a:r>
                        <a:rPr lang="es-MX" sz="1400" b="1" i="0" u="none" strike="noStrike" kern="1200" baseline="0" dirty="0" smtClean="0">
                          <a:ln>
                            <a:noFill/>
                          </a:ln>
                          <a:solidFill>
                            <a:srgbClr val="FF0000"/>
                          </a:solidFill>
                          <a:effectLst/>
                          <a:latin typeface="Calibri" panose="020F0502020204030204" pitchFamily="34" charset="0"/>
                        </a:rPr>
                        <a:t>4</a:t>
                      </a:r>
                      <a:endParaRPr lang="es-MX" sz="2400" b="0" i="0" u="none" strike="noStrike" dirty="0">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indent="0" algn="just" rtl="0" eaLnBrk="0" fontAlgn="base" latinLnBrk="0" hangingPunct="0">
                        <a:spcBef>
                          <a:spcPts val="0"/>
                        </a:spcBef>
                        <a:spcAft>
                          <a:spcPts val="0"/>
                        </a:spcAft>
                      </a:pPr>
                      <a:r>
                        <a:rPr lang="es-MX" sz="800" b="1" i="0" u="none" strike="noStrike" kern="1200" dirty="0" smtClean="0">
                          <a:solidFill>
                            <a:srgbClr val="000000"/>
                          </a:solidFill>
                          <a:effectLst/>
                          <a:latin typeface="Arial" panose="020B0604020202020204" pitchFamily="34" charset="0"/>
                          <a:cs typeface="Arial" panose="020B0604020202020204" pitchFamily="34" charset="0"/>
                        </a:rPr>
                        <a:t>Sume</a:t>
                      </a:r>
                      <a:r>
                        <a:rPr lang="es-MX" sz="800" b="1" i="0" u="none" strike="noStrike" kern="1200" baseline="0" dirty="0" smtClean="0">
                          <a:solidFill>
                            <a:srgbClr val="000000"/>
                          </a:solidFill>
                          <a:effectLst/>
                          <a:latin typeface="Arial" panose="020B0604020202020204" pitchFamily="34" charset="0"/>
                          <a:cs typeface="Arial" panose="020B0604020202020204" pitchFamily="34" charset="0"/>
                        </a:rPr>
                        <a:t> los valores de ambos Subtotales, para obtener el Gran Total.</a:t>
                      </a:r>
                      <a:endParaRPr lang="es-MX" sz="1800" b="0" i="0" u="none" strike="noStrike" dirty="0">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3233486"/>
                  </a:ext>
                </a:extLst>
              </a:tr>
            </a:tbl>
          </a:graphicData>
        </a:graphic>
      </p:graphicFrame>
      <p:graphicFrame>
        <p:nvGraphicFramePr>
          <p:cNvPr id="9" name="Tabla 8"/>
          <p:cNvGraphicFramePr>
            <a:graphicFrameLocks noGrp="1"/>
          </p:cNvGraphicFramePr>
          <p:nvPr>
            <p:extLst/>
          </p:nvPr>
        </p:nvGraphicFramePr>
        <p:xfrm>
          <a:off x="684352" y="5190320"/>
          <a:ext cx="7524064" cy="1335024"/>
        </p:xfrm>
        <a:graphic>
          <a:graphicData uri="http://schemas.openxmlformats.org/drawingml/2006/table">
            <a:tbl>
              <a:tblPr/>
              <a:tblGrid>
                <a:gridCol w="576064">
                  <a:extLst>
                    <a:ext uri="{9D8B030D-6E8A-4147-A177-3AD203B41FA5}">
                      <a16:colId xmlns:a16="http://schemas.microsoft.com/office/drawing/2014/main" val="2796217560"/>
                    </a:ext>
                  </a:extLst>
                </a:gridCol>
                <a:gridCol w="6948000">
                  <a:extLst>
                    <a:ext uri="{9D8B030D-6E8A-4147-A177-3AD203B41FA5}">
                      <a16:colId xmlns:a16="http://schemas.microsoft.com/office/drawing/2014/main" val="3429319352"/>
                    </a:ext>
                  </a:extLst>
                </a:gridCol>
              </a:tblGrid>
              <a:tr h="200247">
                <a:tc>
                  <a:txBody>
                    <a:bodyPr/>
                    <a:lstStyle/>
                    <a:p>
                      <a:pPr marL="0" marR="0" indent="0" algn="ctr" rtl="0" eaLnBrk="0" fontAlgn="base" latinLnBrk="0" hangingPunct="0">
                        <a:lnSpc>
                          <a:spcPct val="80000"/>
                        </a:lnSpc>
                        <a:spcBef>
                          <a:spcPts val="0"/>
                        </a:spcBef>
                        <a:spcAft>
                          <a:spcPts val="0"/>
                        </a:spcAft>
                      </a:pPr>
                      <a:r>
                        <a:rPr lang="es-ES" sz="1100" b="1" i="0" u="none" strike="noStrike" kern="1200" baseline="0" dirty="0" smtClean="0">
                          <a:ln>
                            <a:noFill/>
                          </a:ln>
                          <a:solidFill>
                            <a:srgbClr val="FF0000"/>
                          </a:solidFill>
                          <a:effectLst/>
                          <a:latin typeface="Arial" panose="020B0604020202020204" pitchFamily="34" charset="0"/>
                          <a:cs typeface="Arial" panose="020B0604020202020204" pitchFamily="34" charset="0"/>
                        </a:rPr>
                        <a:t>6</a:t>
                      </a:r>
                      <a:endParaRPr lang="es-ES" sz="2400" b="0" i="0" u="none" strike="noStrike" dirty="0">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indent="0" algn="l" rtl="0" eaLnBrk="1" fontAlgn="auto" latinLnBrk="0" hangingPunct="1">
                        <a:spcBef>
                          <a:spcPts val="0"/>
                        </a:spcBef>
                        <a:spcAft>
                          <a:spcPts val="0"/>
                        </a:spcAft>
                      </a:pPr>
                      <a:r>
                        <a:rPr lang="es-MX" sz="800" b="1" i="0" u="none" strike="noStrike" kern="1200" baseline="0" dirty="0">
                          <a:solidFill>
                            <a:srgbClr val="000000"/>
                          </a:solidFill>
                          <a:effectLst/>
                          <a:latin typeface="Arial" panose="020B0604020202020204" pitchFamily="34" charset="0"/>
                          <a:cs typeface="Arial" panose="020B0604020202020204" pitchFamily="34" charset="0"/>
                        </a:rPr>
                        <a:t>De acuerdo a los resultados de la evaluación, comente aquellos aspectos que debe mejorar, y de que manera, así como aquellos que debe evitar o nulificar, y como hacerlo.</a:t>
                      </a:r>
                      <a:endParaRPr lang="es-MX" sz="1800" b="0" i="0" u="none" strike="noStrike" dirty="0">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62877543"/>
                  </a:ext>
                </a:extLst>
              </a:tr>
              <a:tr h="447825">
                <a:tc>
                  <a:txBody>
                    <a:bodyPr/>
                    <a:lstStyle/>
                    <a:p>
                      <a:pPr marL="0" marR="0" indent="0" algn="ctr" rtl="0" eaLnBrk="0" fontAlgn="base" latinLnBrk="0" hangingPunct="0">
                        <a:lnSpc>
                          <a:spcPct val="80000"/>
                        </a:lnSpc>
                        <a:spcBef>
                          <a:spcPts val="0"/>
                        </a:spcBef>
                        <a:spcAft>
                          <a:spcPts val="0"/>
                        </a:spcAft>
                      </a:pPr>
                      <a:r>
                        <a:rPr lang="es-MX" sz="900" b="1" i="0" u="none" strike="noStrike" dirty="0" smtClean="0">
                          <a:solidFill>
                            <a:srgbClr val="FF0000"/>
                          </a:solidFill>
                          <a:effectLst/>
                          <a:latin typeface="Arial" panose="020B0604020202020204" pitchFamily="34" charset="0"/>
                        </a:rPr>
                        <a:t>6.1</a:t>
                      </a:r>
                    </a:p>
                    <a:p>
                      <a:pPr marL="0" marR="0" indent="0" algn="ctr" rtl="0" eaLnBrk="0" fontAlgn="base" latinLnBrk="0" hangingPunct="0">
                        <a:lnSpc>
                          <a:spcPct val="80000"/>
                        </a:lnSpc>
                        <a:spcBef>
                          <a:spcPts val="0"/>
                        </a:spcBef>
                        <a:spcAft>
                          <a:spcPts val="0"/>
                        </a:spcAft>
                      </a:pPr>
                      <a:endParaRPr lang="es-MX" sz="700" b="0" i="0" u="none" strike="noStrike" dirty="0" smtClean="0">
                        <a:solidFill>
                          <a:srgbClr val="FF0000"/>
                        </a:solidFill>
                        <a:effectLst/>
                        <a:latin typeface="Arial" panose="020B0604020202020204" pitchFamily="34" charset="0"/>
                      </a:endParaRPr>
                    </a:p>
                    <a:p>
                      <a:pPr marL="0" marR="0" indent="0" algn="ctr" rtl="0" eaLnBrk="0" fontAlgn="base" latinLnBrk="0" hangingPunct="0">
                        <a:lnSpc>
                          <a:spcPct val="80000"/>
                        </a:lnSpc>
                        <a:spcBef>
                          <a:spcPts val="0"/>
                        </a:spcBef>
                        <a:spcAft>
                          <a:spcPts val="0"/>
                        </a:spcAft>
                      </a:pPr>
                      <a:r>
                        <a:rPr lang="es-MX" sz="700" b="0" i="0" u="none" strike="noStrike" dirty="0" smtClean="0">
                          <a:solidFill>
                            <a:srgbClr val="FF0000"/>
                          </a:solidFill>
                          <a:effectLst/>
                          <a:latin typeface="Arial" panose="020B0604020202020204" pitchFamily="34" charset="0"/>
                        </a:rPr>
                        <a:t>Aspectos</a:t>
                      </a:r>
                      <a:r>
                        <a:rPr lang="es-MX" sz="700" b="0" i="0" u="none" strike="noStrike" baseline="0" dirty="0" smtClean="0">
                          <a:solidFill>
                            <a:srgbClr val="FF0000"/>
                          </a:solidFill>
                          <a:effectLst/>
                          <a:latin typeface="Arial" panose="020B0604020202020204" pitchFamily="34" charset="0"/>
                        </a:rPr>
                        <a:t> a mejorar</a:t>
                      </a:r>
                      <a:endParaRPr lang="es-MX" sz="700" b="0" i="0" u="none" strike="noStrike" dirty="0" smtClean="0">
                        <a:solidFill>
                          <a:srgbClr val="FF0000"/>
                        </a:solidFill>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indent="0" algn="just" rtl="0" eaLnBrk="0" fontAlgn="base" latinLnBrk="0" hangingPunct="0">
                        <a:lnSpc>
                          <a:spcPct val="80000"/>
                        </a:lnSpc>
                        <a:spcBef>
                          <a:spcPts val="0"/>
                        </a:spcBef>
                        <a:spcAft>
                          <a:spcPts val="0"/>
                        </a:spcAft>
                      </a:pPr>
                      <a:endParaRPr lang="es-MX" sz="800" b="0" i="0" u="none" strike="noStrike" dirty="0" smtClean="0">
                        <a:effectLst/>
                        <a:latin typeface="Arial" panose="020B0604020202020204" pitchFamily="34" charset="0"/>
                      </a:endParaRPr>
                    </a:p>
                    <a:p>
                      <a:pPr marL="0" marR="0" indent="0" algn="just" rtl="0" eaLnBrk="0" fontAlgn="base" latinLnBrk="0" hangingPunct="0">
                        <a:lnSpc>
                          <a:spcPct val="80000"/>
                        </a:lnSpc>
                        <a:spcBef>
                          <a:spcPts val="0"/>
                        </a:spcBef>
                        <a:spcAft>
                          <a:spcPts val="0"/>
                        </a:spcAft>
                      </a:pPr>
                      <a:endParaRPr lang="es-MX" sz="800" b="0" i="0" u="none" strike="noStrike" dirty="0" smtClean="0">
                        <a:effectLst/>
                        <a:latin typeface="Arial" panose="020B0604020202020204" pitchFamily="34" charset="0"/>
                      </a:endParaRPr>
                    </a:p>
                    <a:p>
                      <a:pPr marL="0" marR="0" indent="0" algn="just" rtl="0" eaLnBrk="0" fontAlgn="base" latinLnBrk="0" hangingPunct="0">
                        <a:lnSpc>
                          <a:spcPct val="80000"/>
                        </a:lnSpc>
                        <a:spcBef>
                          <a:spcPts val="0"/>
                        </a:spcBef>
                        <a:spcAft>
                          <a:spcPts val="0"/>
                        </a:spcAft>
                      </a:pPr>
                      <a:endParaRPr lang="es-MX" sz="800" b="0" i="0" u="none" strike="noStrike" dirty="0" smtClean="0">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610467057"/>
                  </a:ext>
                </a:extLst>
              </a:tr>
              <a:tr h="447825">
                <a:tc>
                  <a:txBody>
                    <a:bodyPr/>
                    <a:lstStyle/>
                    <a:p>
                      <a:pPr marL="0" marR="0" indent="0" algn="ctr" rtl="0" eaLnBrk="0" fontAlgn="base" latinLnBrk="0" hangingPunct="0">
                        <a:lnSpc>
                          <a:spcPct val="80000"/>
                        </a:lnSpc>
                        <a:spcBef>
                          <a:spcPts val="0"/>
                        </a:spcBef>
                        <a:spcAft>
                          <a:spcPts val="0"/>
                        </a:spcAft>
                      </a:pPr>
                      <a:r>
                        <a:rPr lang="es-MX" sz="900" b="1" i="0" u="none" strike="noStrike" dirty="0" smtClean="0">
                          <a:solidFill>
                            <a:srgbClr val="FF0000"/>
                          </a:solidFill>
                          <a:effectLst/>
                          <a:latin typeface="Arial" panose="020B0604020202020204" pitchFamily="34" charset="0"/>
                        </a:rPr>
                        <a:t>6.2</a:t>
                      </a:r>
                      <a:r>
                        <a:rPr lang="es-MX" sz="700" b="0" i="0" u="none" strike="noStrike" dirty="0" smtClean="0">
                          <a:solidFill>
                            <a:srgbClr val="FF0000"/>
                          </a:solidFill>
                          <a:effectLst/>
                          <a:latin typeface="Arial" panose="020B0604020202020204" pitchFamily="34" charset="0"/>
                        </a:rPr>
                        <a:t> </a:t>
                      </a:r>
                    </a:p>
                    <a:p>
                      <a:pPr marL="0" marR="0" indent="0" algn="ctr" rtl="0" eaLnBrk="0" fontAlgn="base" latinLnBrk="0" hangingPunct="0">
                        <a:lnSpc>
                          <a:spcPct val="80000"/>
                        </a:lnSpc>
                        <a:spcBef>
                          <a:spcPts val="0"/>
                        </a:spcBef>
                        <a:spcAft>
                          <a:spcPts val="0"/>
                        </a:spcAft>
                      </a:pPr>
                      <a:endParaRPr lang="es-MX" sz="700" b="0" i="0" u="none" strike="noStrike" dirty="0" smtClean="0">
                        <a:solidFill>
                          <a:srgbClr val="FF0000"/>
                        </a:solidFill>
                        <a:effectLst/>
                        <a:latin typeface="Arial" panose="020B0604020202020204" pitchFamily="34" charset="0"/>
                      </a:endParaRPr>
                    </a:p>
                    <a:p>
                      <a:pPr marL="0" marR="0" indent="0" algn="ctr" rtl="0" eaLnBrk="0" fontAlgn="base" latinLnBrk="0" hangingPunct="0">
                        <a:lnSpc>
                          <a:spcPct val="80000"/>
                        </a:lnSpc>
                        <a:spcBef>
                          <a:spcPts val="0"/>
                        </a:spcBef>
                        <a:spcAft>
                          <a:spcPts val="0"/>
                        </a:spcAft>
                      </a:pPr>
                      <a:r>
                        <a:rPr lang="es-MX" sz="700" b="0" i="0" u="none" strike="noStrike" dirty="0" smtClean="0">
                          <a:solidFill>
                            <a:srgbClr val="FF0000"/>
                          </a:solidFill>
                          <a:effectLst/>
                          <a:latin typeface="Arial" panose="020B0604020202020204" pitchFamily="34" charset="0"/>
                        </a:rPr>
                        <a:t>Aspectos a evitar o nulificar</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indent="0" algn="just" rtl="0" eaLnBrk="0" fontAlgn="base" latinLnBrk="0" hangingPunct="0">
                        <a:lnSpc>
                          <a:spcPct val="80000"/>
                        </a:lnSpc>
                        <a:spcBef>
                          <a:spcPts val="0"/>
                        </a:spcBef>
                        <a:spcAft>
                          <a:spcPts val="0"/>
                        </a:spcAft>
                      </a:pPr>
                      <a:endParaRPr lang="es-MX" sz="1100" b="0" i="0" u="none" strike="noStrike" dirty="0" smtClean="0">
                        <a:effectLst/>
                        <a:latin typeface="Arial" panose="020B0604020202020204" pitchFamily="34" charset="0"/>
                      </a:endParaRPr>
                    </a:p>
                    <a:p>
                      <a:pPr marL="0" marR="0" indent="0" algn="just" rtl="0" eaLnBrk="0" fontAlgn="base" latinLnBrk="0" hangingPunct="0">
                        <a:lnSpc>
                          <a:spcPct val="80000"/>
                        </a:lnSpc>
                        <a:spcBef>
                          <a:spcPts val="0"/>
                        </a:spcBef>
                        <a:spcAft>
                          <a:spcPts val="0"/>
                        </a:spcAft>
                      </a:pPr>
                      <a:endParaRPr lang="es-MX" sz="1100" b="0" i="0" u="none" strike="noStrike" dirty="0" smtClean="0">
                        <a:effectLst/>
                        <a:latin typeface="Arial" panose="020B0604020202020204" pitchFamily="34" charset="0"/>
                      </a:endParaRPr>
                    </a:p>
                    <a:p>
                      <a:pPr marL="0" marR="0" indent="0" algn="just" rtl="0" eaLnBrk="0" fontAlgn="base" latinLnBrk="0" hangingPunct="0">
                        <a:lnSpc>
                          <a:spcPct val="80000"/>
                        </a:lnSpc>
                        <a:spcBef>
                          <a:spcPts val="0"/>
                        </a:spcBef>
                        <a:spcAft>
                          <a:spcPts val="0"/>
                        </a:spcAft>
                      </a:pPr>
                      <a:endParaRPr lang="es-MX" sz="1100" b="0" i="0" u="none" strike="noStrike" dirty="0" smtClean="0">
                        <a:effectLst/>
                        <a:latin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540829525"/>
                  </a:ext>
                </a:extLst>
              </a:tr>
            </a:tbl>
          </a:graphicData>
        </a:graphic>
      </p:graphicFrame>
      <p:sp>
        <p:nvSpPr>
          <p:cNvPr id="16" name="Rectángulo 15"/>
          <p:cNvSpPr/>
          <p:nvPr/>
        </p:nvSpPr>
        <p:spPr>
          <a:xfrm>
            <a:off x="323528" y="129055"/>
            <a:ext cx="8100000" cy="6511820"/>
          </a:xfrm>
          <a:prstGeom prst="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aphicFrame>
        <p:nvGraphicFramePr>
          <p:cNvPr id="18" name="2 Tabla"/>
          <p:cNvGraphicFramePr>
            <a:graphicFrameLocks noGrp="1"/>
          </p:cNvGraphicFramePr>
          <p:nvPr>
            <p:extLst/>
          </p:nvPr>
        </p:nvGraphicFramePr>
        <p:xfrm>
          <a:off x="648374" y="188640"/>
          <a:ext cx="7526134" cy="391922"/>
        </p:xfrm>
        <a:graphic>
          <a:graphicData uri="http://schemas.openxmlformats.org/drawingml/2006/table">
            <a:tbl>
              <a:tblPr/>
              <a:tblGrid>
                <a:gridCol w="784093">
                  <a:extLst>
                    <a:ext uri="{9D8B030D-6E8A-4147-A177-3AD203B41FA5}">
                      <a16:colId xmlns:a16="http://schemas.microsoft.com/office/drawing/2014/main" val="20000"/>
                    </a:ext>
                  </a:extLst>
                </a:gridCol>
                <a:gridCol w="2865936">
                  <a:extLst>
                    <a:ext uri="{9D8B030D-6E8A-4147-A177-3AD203B41FA5}">
                      <a16:colId xmlns:a16="http://schemas.microsoft.com/office/drawing/2014/main" val="20001"/>
                    </a:ext>
                  </a:extLst>
                </a:gridCol>
                <a:gridCol w="651097">
                  <a:extLst>
                    <a:ext uri="{9D8B030D-6E8A-4147-A177-3AD203B41FA5}">
                      <a16:colId xmlns:a16="http://schemas.microsoft.com/office/drawing/2014/main" val="20002"/>
                    </a:ext>
                  </a:extLst>
                </a:gridCol>
                <a:gridCol w="964045">
                  <a:extLst>
                    <a:ext uri="{9D8B030D-6E8A-4147-A177-3AD203B41FA5}">
                      <a16:colId xmlns:a16="http://schemas.microsoft.com/office/drawing/2014/main" val="20003"/>
                    </a:ext>
                  </a:extLst>
                </a:gridCol>
                <a:gridCol w="815731">
                  <a:extLst>
                    <a:ext uri="{9D8B030D-6E8A-4147-A177-3AD203B41FA5}">
                      <a16:colId xmlns:a16="http://schemas.microsoft.com/office/drawing/2014/main" val="20005"/>
                    </a:ext>
                  </a:extLst>
                </a:gridCol>
                <a:gridCol w="519101">
                  <a:extLst>
                    <a:ext uri="{9D8B030D-6E8A-4147-A177-3AD203B41FA5}">
                      <a16:colId xmlns:a16="http://schemas.microsoft.com/office/drawing/2014/main" val="20007"/>
                    </a:ext>
                  </a:extLst>
                </a:gridCol>
                <a:gridCol w="222472">
                  <a:extLst>
                    <a:ext uri="{9D8B030D-6E8A-4147-A177-3AD203B41FA5}">
                      <a16:colId xmlns:a16="http://schemas.microsoft.com/office/drawing/2014/main" val="20008"/>
                    </a:ext>
                  </a:extLst>
                </a:gridCol>
                <a:gridCol w="412785">
                  <a:extLst>
                    <a:ext uri="{9D8B030D-6E8A-4147-A177-3AD203B41FA5}">
                      <a16:colId xmlns:a16="http://schemas.microsoft.com/office/drawing/2014/main" val="3157928155"/>
                    </a:ext>
                  </a:extLst>
                </a:gridCol>
                <a:gridCol w="290874">
                  <a:extLst>
                    <a:ext uri="{9D8B030D-6E8A-4147-A177-3AD203B41FA5}">
                      <a16:colId xmlns:a16="http://schemas.microsoft.com/office/drawing/2014/main" val="1722002891"/>
                    </a:ext>
                  </a:extLst>
                </a:gridCol>
              </a:tblGrid>
              <a:tr h="0">
                <a:tc gridSpan="3">
                  <a:txBody>
                    <a:bodyPr/>
                    <a:lstStyle/>
                    <a:p>
                      <a:pPr algn="ctr" rtl="0" eaLnBrk="1" fontAlgn="ctr" latinLnBrk="0" hangingPunct="1"/>
                      <a:r>
                        <a:rPr lang="es-MX" sz="700" b="1" i="0" kern="1200" baseline="0" dirty="0" smtClean="0">
                          <a:solidFill>
                            <a:schemeClr val="tx1"/>
                          </a:solidFill>
                          <a:effectLst/>
                          <a:latin typeface="Arial" panose="020B0604020202020204" pitchFamily="34" charset="0"/>
                          <a:ea typeface="+mn-ea"/>
                          <a:cs typeface="Arial" panose="020B0604020202020204" pitchFamily="34" charset="0"/>
                        </a:rPr>
                        <a:t>TGE -2021 – 2022. MÓDULO III.   TÉCNICAS DE NEGOCIACIÓN Y DESARROLLO PROFESIONAL</a:t>
                      </a:r>
                      <a:endParaRPr lang="es-MX" sz="700"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FECHA DE ENVÍ0</a:t>
                      </a:r>
                      <a:endParaRPr lang="es-MX" sz="700" b="0"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s-MX" sz="700" dirty="0">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panose="020B0604020202020204" pitchFamily="34" charset="0"/>
                          <a:cs typeface="Arial" panose="020B0604020202020204" pitchFamily="34" charset="0"/>
                        </a:rPr>
                        <a:t>HOJA</a:t>
                      </a:r>
                      <a:endParaRPr lang="es-MX" sz="700" b="0"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panose="020B0604020202020204" pitchFamily="34" charset="0"/>
                          <a:cs typeface="Arial" panose="020B0604020202020204" pitchFamily="34" charset="0"/>
                        </a:rPr>
                        <a:t>3</a:t>
                      </a:r>
                      <a:endParaRPr lang="es-MX" sz="700" b="0"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700" b="1" i="0" u="none" strike="noStrike" dirty="0" smtClean="0">
                          <a:effectLst/>
                          <a:latin typeface="Arial" panose="020B0604020202020204" pitchFamily="34" charset="0"/>
                          <a:cs typeface="Arial" panose="020B0604020202020204" pitchFamily="34" charset="0"/>
                        </a:rPr>
                        <a:t>DE</a:t>
                      </a:r>
                      <a:endParaRPr lang="es-MX" sz="700" b="1"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panose="020B0604020202020204" pitchFamily="34" charset="0"/>
                          <a:cs typeface="Arial" panose="020B0604020202020204" pitchFamily="34" charset="0"/>
                        </a:rPr>
                        <a:t>3</a:t>
                      </a:r>
                      <a:endParaRPr lang="es-MX" sz="700" b="0"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panose="020B0604020202020204" pitchFamily="34" charset="0"/>
                          <a:cs typeface="Arial" panose="020B0604020202020204" pitchFamily="34" charset="0"/>
                        </a:rPr>
                        <a:t>NOMBRE:</a:t>
                      </a: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ctr" rtl="0" eaLnBrk="1" fontAlgn="base" latinLnBrk="0" hangingPunct="1">
                        <a:spcBef>
                          <a:spcPts val="0"/>
                        </a:spcBef>
                        <a:spcAft>
                          <a:spcPts val="0"/>
                        </a:spcAft>
                      </a:pP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CARRERA</a:t>
                      </a: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MATRÍCULA</a:t>
                      </a: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4">
                  <a:txBody>
                    <a:bodyPr/>
                    <a:lstStyle/>
                    <a:p>
                      <a:pPr marL="0" algn="l" rtl="0" eaLnBrk="1" fontAlgn="ctr" latinLnBrk="0" hangingPunct="1">
                        <a:spcBef>
                          <a:spcPts val="0"/>
                        </a:spcBef>
                        <a:spcAft>
                          <a:spcPts val="0"/>
                        </a:spcAft>
                      </a:pP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1"/>
                  </a:ext>
                </a:extLst>
              </a:tr>
            </a:tbl>
          </a:graphicData>
        </a:graphic>
      </p:graphicFrame>
      <p:sp>
        <p:nvSpPr>
          <p:cNvPr id="19" name="5 Rectángulo"/>
          <p:cNvSpPr/>
          <p:nvPr/>
        </p:nvSpPr>
        <p:spPr>
          <a:xfrm>
            <a:off x="304438" y="6564585"/>
            <a:ext cx="8119089" cy="86400"/>
          </a:xfrm>
          <a:prstGeom prst="rect">
            <a:avLst/>
          </a:prstGeom>
          <a:solidFill>
            <a:schemeClr val="bg1"/>
          </a:solidFill>
          <a:ln w="12700">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b="1" i="1" dirty="0" smtClean="0">
                <a:solidFill>
                  <a:srgbClr val="FF0000"/>
                </a:solidFill>
                <a:latin typeface="Arial Narrow" panose="020B0606020202030204" pitchFamily="34" charset="0"/>
                <a:cs typeface="Arial" panose="020B0604020202020204" pitchFamily="34" charset="0"/>
              </a:rPr>
              <a:t>ANALICE Y RESUELVA  INDIVIDUALMENTE ESTA  EVALUACIÓN EN  ESTE CUESTIONARIO MODULAR CORRESPONDIENTE AL MÓDULO </a:t>
            </a:r>
            <a:r>
              <a:rPr lang="es-MX" sz="700" b="1" i="1" dirty="0" smtClean="0">
                <a:solidFill>
                  <a:srgbClr val="FF0000"/>
                </a:solidFill>
                <a:latin typeface="Arial Narrow" panose="020B0606020202030204" pitchFamily="34" charset="0"/>
                <a:cs typeface="Arial" panose="020B0604020202020204" pitchFamily="34" charset="0"/>
              </a:rPr>
              <a:t>III</a:t>
            </a:r>
            <a:r>
              <a:rPr lang="es-MX" sz="700" b="1" i="1" dirty="0" smtClean="0">
                <a:solidFill>
                  <a:srgbClr val="FF0000"/>
                </a:solidFill>
                <a:latin typeface="Arial Narrow" panose="020B0606020202030204" pitchFamily="34" charset="0"/>
                <a:cs typeface="Arial" panose="020B0604020202020204" pitchFamily="34" charset="0"/>
              </a:rPr>
              <a:t>. SI REQUIERE MÁS HOJAS, ADICIONELAS AL FINAL</a:t>
            </a:r>
            <a:endParaRPr lang="es-MX" sz="700" b="1" i="1" dirty="0">
              <a:solidFill>
                <a:srgbClr val="FF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4183029422"/>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3 Marcador de número de diapositiva"/>
          <p:cNvSpPr>
            <a:spLocks noGrp="1"/>
          </p:cNvSpPr>
          <p:nvPr>
            <p:ph type="sldNum" sz="quarter" idx="4294967295"/>
          </p:nvPr>
        </p:nvSpPr>
        <p:spPr>
          <a:xfrm>
            <a:off x="6588224" y="6401221"/>
            <a:ext cx="2098576" cy="412155"/>
          </a:xfrm>
        </p:spPr>
        <p:txBody>
          <a:bodyPr/>
          <a:lstStyle/>
          <a:p>
            <a:pPr>
              <a:defRPr/>
            </a:pPr>
            <a:fld id="{BA001D60-BA92-433D-A61C-9E9392C573B5}" type="slidenum">
              <a:rPr lang="es-ES" sz="900">
                <a:solidFill>
                  <a:schemeClr val="tx1"/>
                </a:solidFill>
              </a:rPr>
              <a:pPr>
                <a:defRPr/>
              </a:pPr>
              <a:t>8</a:t>
            </a:fld>
            <a:endParaRPr lang="es-ES" dirty="0">
              <a:solidFill>
                <a:schemeClr val="tx1"/>
              </a:solidFill>
            </a:endParaRPr>
          </a:p>
        </p:txBody>
      </p:sp>
      <p:graphicFrame>
        <p:nvGraphicFramePr>
          <p:cNvPr id="894087" name="Group 135"/>
          <p:cNvGraphicFramePr>
            <a:graphicFrameLocks noGrp="1"/>
          </p:cNvGraphicFramePr>
          <p:nvPr>
            <p:extLst/>
          </p:nvPr>
        </p:nvGraphicFramePr>
        <p:xfrm>
          <a:off x="756424" y="746494"/>
          <a:ext cx="7632000" cy="5562826"/>
        </p:xfrm>
        <a:graphic>
          <a:graphicData uri="http://schemas.openxmlformats.org/drawingml/2006/table">
            <a:tbl>
              <a:tblPr/>
              <a:tblGrid>
                <a:gridCol w="360000">
                  <a:extLst>
                    <a:ext uri="{9D8B030D-6E8A-4147-A177-3AD203B41FA5}">
                      <a16:colId xmlns:a16="http://schemas.microsoft.com/office/drawing/2014/main" val="20000"/>
                    </a:ext>
                  </a:extLst>
                </a:gridCol>
                <a:gridCol w="4392000">
                  <a:extLst>
                    <a:ext uri="{9D8B030D-6E8A-4147-A177-3AD203B41FA5}">
                      <a16:colId xmlns:a16="http://schemas.microsoft.com/office/drawing/2014/main" val="20001"/>
                    </a:ext>
                  </a:extLst>
                </a:gridCol>
                <a:gridCol w="576000">
                  <a:extLst>
                    <a:ext uri="{9D8B030D-6E8A-4147-A177-3AD203B41FA5}">
                      <a16:colId xmlns:a16="http://schemas.microsoft.com/office/drawing/2014/main" val="20002"/>
                    </a:ext>
                  </a:extLst>
                </a:gridCol>
                <a:gridCol w="576000">
                  <a:extLst>
                    <a:ext uri="{9D8B030D-6E8A-4147-A177-3AD203B41FA5}">
                      <a16:colId xmlns:a16="http://schemas.microsoft.com/office/drawing/2014/main" val="20003"/>
                    </a:ext>
                  </a:extLst>
                </a:gridCol>
                <a:gridCol w="576000">
                  <a:extLst>
                    <a:ext uri="{9D8B030D-6E8A-4147-A177-3AD203B41FA5}">
                      <a16:colId xmlns:a16="http://schemas.microsoft.com/office/drawing/2014/main" val="20004"/>
                    </a:ext>
                  </a:extLst>
                </a:gridCol>
                <a:gridCol w="576000">
                  <a:extLst>
                    <a:ext uri="{9D8B030D-6E8A-4147-A177-3AD203B41FA5}">
                      <a16:colId xmlns:a16="http://schemas.microsoft.com/office/drawing/2014/main" val="20005"/>
                    </a:ext>
                  </a:extLst>
                </a:gridCol>
                <a:gridCol w="576000">
                  <a:extLst>
                    <a:ext uri="{9D8B030D-6E8A-4147-A177-3AD203B41FA5}">
                      <a16:colId xmlns:a16="http://schemas.microsoft.com/office/drawing/2014/main" val="20006"/>
                    </a:ext>
                  </a:extLst>
                </a:gridCol>
              </a:tblGrid>
              <a:tr h="0">
                <a:tc gridSpan="7">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s-MX" sz="900" b="1" dirty="0" smtClean="0">
                          <a:solidFill>
                            <a:schemeClr val="tx1"/>
                          </a:solidFill>
                          <a:latin typeface="Arial Narrow" panose="020B0606020202030204" pitchFamily="34" charset="0"/>
                          <a:cs typeface="Arial" pitchFamily="34" charset="0"/>
                        </a:rPr>
                        <a:t>10.5  AUTO EVALUACIÓN  10.1: MI PERFIL DE NEGOCIADOR</a:t>
                      </a: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288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1</a:t>
                      </a:r>
                    </a:p>
                  </a:txBody>
                  <a:tcPr marT="45717" marB="45717"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800" dirty="0" smtClean="0">
                          <a:latin typeface="Arial" panose="020B0604020202020204" pitchFamily="34" charset="0"/>
                          <a:cs typeface="Arial" panose="020B0604020202020204" pitchFamily="34" charset="0"/>
                        </a:rPr>
                        <a:t>Conteste individualmente cada una de las siguientes acepciones, marcando las opciones que coinciden más con su comportamiento</a:t>
                      </a:r>
                    </a:p>
                  </a:txBody>
                  <a:tcPr marT="45717" marB="45717"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6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endParaRPr>
                    </a:p>
                  </a:txBody>
                  <a:tcPr marT="45717" marB="45717" anchor="ctr" horzOverflow="overflow">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lnTlToBr>
                      <a:noFill/>
                    </a:lnTlToBr>
                    <a:lnBlToTr>
                      <a:noFill/>
                    </a:lnBlToTr>
                    <a:solidFill>
                      <a:schemeClr val="accent4">
                        <a:lumMod val="20000"/>
                        <a:lumOff val="80000"/>
                      </a:schemeClr>
                    </a:solid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6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endParaRPr>
                    </a:p>
                  </a:txBody>
                  <a:tcPr marT="45717" marB="45717" anchor="ctr" horzOverflow="overflow">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lnTlToBr>
                      <a:noFill/>
                    </a:lnTlToBr>
                    <a:lnBlToTr>
                      <a:noFill/>
                    </a:lnBlToTr>
                    <a:solidFill>
                      <a:schemeClr val="accent4">
                        <a:lumMod val="20000"/>
                        <a:lumOff val="80000"/>
                      </a:schemeClr>
                    </a:solid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6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endParaRPr>
                    </a:p>
                  </a:txBody>
                  <a:tcPr marT="45717" marB="45717" anchor="ctr" horzOverflow="overflow">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lnTlToBr>
                      <a:noFill/>
                    </a:lnTlToBr>
                    <a:lnBlToTr>
                      <a:noFill/>
                    </a:lnBlToTr>
                    <a:solidFill>
                      <a:schemeClr val="accent4">
                        <a:lumMod val="20000"/>
                        <a:lumOff val="80000"/>
                      </a:schemeClr>
                    </a:solid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6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endParaRPr>
                    </a:p>
                  </a:txBody>
                  <a:tcPr marT="45717" marB="45717" anchor="ctr" horzOverflow="overflow">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lnTlToBr>
                      <a:noFill/>
                    </a:lnTlToBr>
                    <a:lnBlToTr>
                      <a:noFill/>
                    </a:lnBlToTr>
                    <a:solidFill>
                      <a:schemeClr val="accent4">
                        <a:lumMod val="20000"/>
                        <a:lumOff val="80000"/>
                      </a:schemeClr>
                    </a:solid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6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endParaRPr>
                    </a:p>
                  </a:txBody>
                  <a:tcPr marT="45717" marB="45717" anchor="ctr" horzOverflow="overflow">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1"/>
                  </a:ext>
                </a:extLst>
              </a:tr>
              <a:tr h="0">
                <a:tc grid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3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endParaRPr>
                    </a:p>
                  </a:txBody>
                  <a:tcPr marT="45717" marB="45717"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MX" sz="800" dirty="0" smtClean="0">
                        <a:latin typeface="Arial" panose="020B0604020202020204" pitchFamily="34" charset="0"/>
                        <a:cs typeface="Arial" panose="020B0604020202020204" pitchFamily="34" charset="0"/>
                      </a:endParaRPr>
                    </a:p>
                  </a:txBody>
                  <a:tcPr marT="45717" marB="45717" anchor="ctr" horzOverflow="overflow">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lnTlToBr>
                      <a:noFill/>
                    </a:lnTlToBr>
                    <a:lnBlToTr>
                      <a:noFill/>
                    </a:lnBlToTr>
                    <a:solidFill>
                      <a:schemeClr val="accent4">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2"/>
                  </a:ext>
                </a:extLst>
              </a:tr>
              <a:tr h="0">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CARACTERÍSTICAS DE NEGOCIADOR</a:t>
                      </a:r>
                    </a:p>
                  </a:txBody>
                  <a:tcPr marT="45717" marB="45717"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6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rPr>
                        <a:t>NUNCA</a:t>
                      </a:r>
                    </a:p>
                  </a:txBody>
                  <a:tcPr marT="45717" marB="45717"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6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rPr>
                        <a:t>CASI</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6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rPr>
                        <a:t>NUNCA</a:t>
                      </a:r>
                    </a:p>
                  </a:txBody>
                  <a:tcPr marT="45717" marB="45717"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6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rPr>
                        <a:t>ALGUNAS VECES</a:t>
                      </a:r>
                    </a:p>
                  </a:txBody>
                  <a:tcPr marT="45717" marB="45717"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6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rPr>
                        <a:t>FRECUE</a:t>
                      </a:r>
                      <a:r>
                        <a:rPr kumimoji="0" lang="es-MX" sz="600" b="1" i="0" u="sng"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rPr>
                        <a:t>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MX" sz="6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rPr>
                        <a:t>TEMENTE</a:t>
                      </a:r>
                    </a:p>
                  </a:txBody>
                  <a:tcPr marT="45717" marB="45717"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600" b="1" i="0" u="none" strike="noStrike" cap="none" normalizeH="0" baseline="0" dirty="0" smtClean="0">
                          <a:ln>
                            <a:noFill/>
                          </a:ln>
                          <a:solidFill>
                            <a:schemeClr val="tx2">
                              <a:lumMod val="50000"/>
                            </a:schemeClr>
                          </a:solidFill>
                          <a:effectLst/>
                          <a:latin typeface="Arial" panose="020B0604020202020204" pitchFamily="34" charset="0"/>
                          <a:cs typeface="Arial" panose="020B0604020202020204" pitchFamily="34" charset="0"/>
                        </a:rPr>
                        <a:t>MUY FRE-CUENTE-MENTE</a:t>
                      </a:r>
                    </a:p>
                  </a:txBody>
                  <a:tcPr marT="45717" marB="45717"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3"/>
                  </a:ext>
                </a:extLst>
              </a:tr>
              <a:tr h="362554">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a:t>
                      </a:r>
                    </a:p>
                  </a:txBody>
                  <a:tcPr marT="45717" marB="45717"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Cuando participo en la discusión de algún tema de estudios, trabajo o familiar me molesto si los demás se tardan en hablar.</a:t>
                      </a:r>
                    </a:p>
                  </a:txBody>
                  <a:tcPr marT="45717" marB="45717"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502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a:t>
                      </a:r>
                    </a:p>
                  </a:txBody>
                  <a:tcPr marT="45717" marB="45717"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Cuando alguna de las personas con las que estoy en alguna discusión menciona algo que me parece tonto o sin sentido, la interrumpo y se lo digo.</a:t>
                      </a:r>
                    </a:p>
                  </a:txBody>
                  <a:tcPr marT="45717" marB="45717"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362554">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a:t>
                      </a:r>
                    </a:p>
                  </a:txBody>
                  <a:tcPr marT="45717" marB="45717"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Me molesta o me impaciento si al iniciar alguna reunión o discusión, presentan a los interlocutores de manera extensa y protagonista.</a:t>
                      </a:r>
                    </a:p>
                  </a:txBody>
                  <a:tcPr marT="45717" marB="45717"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502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4.</a:t>
                      </a:r>
                    </a:p>
                  </a:txBody>
                  <a:tcPr marT="45717" marB="45717"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Cuando participo en alguna discusión o reunión me parece inútil o sin sentido prepararme e informarme antes del tema y de los otros participantes.</a:t>
                      </a:r>
                    </a:p>
                  </a:txBody>
                  <a:tcPr marT="45717" marB="45717"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362554">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5.</a:t>
                      </a:r>
                    </a:p>
                  </a:txBody>
                  <a:tcPr marT="45717" marB="45717"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Si los comentarios de los demás son extensos o no llegan al tema que considero importante, me muestro impaciente y tenso.</a:t>
                      </a:r>
                    </a:p>
                  </a:txBody>
                  <a:tcPr marT="45717" marB="45717"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502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6.</a:t>
                      </a:r>
                    </a:p>
                  </a:txBody>
                  <a:tcPr marT="45717" marB="45717"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Cuando las otras personas tratan el tema a discutir de negativa o crítica hacia mi persona o mi criterio, les reclamo o enfrento o me retiro de la discusión.</a:t>
                      </a:r>
                    </a:p>
                  </a:txBody>
                  <a:tcPr marT="45717" marB="45717"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9"/>
                  </a:ext>
                </a:extLst>
              </a:tr>
              <a:tr h="362554">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7.</a:t>
                      </a:r>
                    </a:p>
                  </a:txBody>
                  <a:tcPr marT="45717" marB="45717"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En una reunión o discusión trato de imaginarme los puntos débiles de cada uno de los participantes antes de realizar cualquier comentario.</a:t>
                      </a:r>
                    </a:p>
                  </a:txBody>
                  <a:tcPr marT="45717" marB="45717"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0"/>
                  </a:ext>
                </a:extLst>
              </a:tr>
              <a:tr h="502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8.</a:t>
                      </a:r>
                    </a:p>
                  </a:txBody>
                  <a:tcPr marT="45717" marB="45717"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Si en la reunión o discusión descubro o confirmo que algunos comentarios o actitudes molestan a los participantes, me comporto de esa forma para que se desesperen.</a:t>
                      </a:r>
                    </a:p>
                  </a:txBody>
                  <a:tcPr marT="45717" marB="45717"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1"/>
                  </a:ext>
                </a:extLst>
              </a:tr>
              <a:tr h="362554">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9.</a:t>
                      </a:r>
                    </a:p>
                  </a:txBody>
                  <a:tcPr marT="45717" marB="45717"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Considero que debo llegar a los acuerdos que me otorgan ventajas mayoritariamente a mi persona o representados.</a:t>
                      </a:r>
                    </a:p>
                  </a:txBody>
                  <a:tcPr marT="45717" marB="45717"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2"/>
                  </a:ext>
                </a:extLst>
              </a:tr>
              <a:tr h="362554">
                <a:tc>
                  <a:txBody>
                    <a:bodyPr/>
                    <a:lstStyle/>
                    <a:p>
                      <a:pPr marL="0" marR="0" indent="0" algn="r" rtl="0" eaLnBrk="1" fontAlgn="base" latinLnBrk="0" hangingPunct="1">
                        <a:spcBef>
                          <a:spcPts val="240"/>
                        </a:spcBef>
                        <a:spcAft>
                          <a:spcPts val="0"/>
                        </a:spcAft>
                      </a:pPr>
                      <a:r>
                        <a:rPr lang="es-MX" sz="800" b="0" i="0" u="none" strike="noStrike" kern="1200" baseline="0" dirty="0" smtClean="0">
                          <a:ln>
                            <a:noFill/>
                          </a:ln>
                          <a:solidFill>
                            <a:schemeClr val="tx1"/>
                          </a:solidFill>
                          <a:effectLst/>
                          <a:latin typeface="Arial" panose="020B0604020202020204" pitchFamily="34" charset="0"/>
                          <a:cs typeface="Arial" panose="020B0604020202020204" pitchFamily="34" charset="0"/>
                        </a:rPr>
                        <a:t>10.</a:t>
                      </a:r>
                      <a:endParaRPr lang="es-MX" sz="800" b="0" i="0" u="none" strike="noStrike" dirty="0">
                        <a:solidFill>
                          <a:schemeClr val="tx1"/>
                        </a:solidFill>
                        <a:effectLst/>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just" rtl="0" eaLnBrk="1" fontAlgn="base" latinLnBrk="0" hangingPunct="1">
                        <a:spcBef>
                          <a:spcPts val="240"/>
                        </a:spcBef>
                        <a:spcAft>
                          <a:spcPts val="0"/>
                        </a:spcAft>
                      </a:pPr>
                      <a:r>
                        <a:rPr lang="es-MX" sz="800" b="0" i="0" u="none" strike="noStrike" kern="1200" baseline="0" dirty="0" smtClean="0">
                          <a:ln>
                            <a:noFill/>
                          </a:ln>
                          <a:solidFill>
                            <a:srgbClr val="000000"/>
                          </a:solidFill>
                          <a:effectLst/>
                          <a:latin typeface="Arial" panose="020B0604020202020204" pitchFamily="34" charset="0"/>
                          <a:cs typeface="Arial" panose="020B0604020202020204" pitchFamily="34" charset="0"/>
                        </a:rPr>
                        <a:t>Si hay algún punto o tema que favorece a la otra parte y no lo discute o menciona, trato de que acuerde a mi favor.</a:t>
                      </a:r>
                      <a:endParaRPr lang="es-MX" sz="800" b="0" i="0" u="none" strike="noStrike" dirty="0">
                        <a:effectLst/>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3"/>
                  </a:ext>
                </a:extLst>
              </a:tr>
              <a:tr h="360000">
                <a:tc>
                  <a:txBody>
                    <a:bodyPr/>
                    <a:lstStyle/>
                    <a:p>
                      <a:pPr marL="0" marR="0" indent="0" algn="r" rtl="0" eaLnBrk="1" fontAlgn="base" latinLnBrk="0" hangingPunct="1">
                        <a:spcBef>
                          <a:spcPts val="240"/>
                        </a:spcBef>
                        <a:spcAft>
                          <a:spcPts val="0"/>
                        </a:spcAft>
                      </a:pPr>
                      <a:r>
                        <a:rPr lang="es-MX" sz="800" b="0" i="0" u="none" strike="noStrike" dirty="0" smtClean="0">
                          <a:solidFill>
                            <a:schemeClr val="tx1"/>
                          </a:solidFill>
                          <a:effectLst/>
                          <a:latin typeface="Arial" panose="020B0604020202020204" pitchFamily="34" charset="0"/>
                          <a:cs typeface="Arial" panose="020B0604020202020204" pitchFamily="34" charset="0"/>
                        </a:rPr>
                        <a:t>11.</a:t>
                      </a:r>
                      <a:endParaRPr lang="es-MX" sz="800" b="0" i="0" u="none" strike="noStrike" dirty="0">
                        <a:solidFill>
                          <a:schemeClr val="tx1"/>
                        </a:solidFill>
                        <a:effectLst/>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just" defTabSz="914400" rtl="0" eaLnBrk="1" fontAlgn="base" latinLnBrk="0" hangingPunct="1">
                        <a:lnSpc>
                          <a:spcPct val="100000"/>
                        </a:lnSpc>
                        <a:spcBef>
                          <a:spcPts val="240"/>
                        </a:spcBef>
                        <a:spcAft>
                          <a:spcPts val="0"/>
                        </a:spcAft>
                        <a:buClrTx/>
                        <a:buSzTx/>
                        <a:buFontTx/>
                        <a:buNone/>
                        <a:tabLst/>
                        <a:defRPr/>
                      </a:pPr>
                      <a:r>
                        <a:rPr lang="es-MX" sz="800" b="0" i="0" kern="1200" baseline="0" dirty="0" smtClean="0">
                          <a:solidFill>
                            <a:schemeClr val="tx1"/>
                          </a:solidFill>
                          <a:effectLst/>
                          <a:latin typeface="Arial" panose="020B0604020202020204" pitchFamily="34" charset="0"/>
                          <a:ea typeface="+mn-ea"/>
                          <a:cs typeface="Arial" panose="020B0604020202020204" pitchFamily="34" charset="0"/>
                        </a:rPr>
                        <a:t>Cuando participo en discusiones o reuniones, no considero importante conocer previamente a los asistentes. prefiero usar mi intuición al conocerlos.</a:t>
                      </a:r>
                      <a:endParaRPr lang="es-MX" sz="800" b="0" dirty="0" smtClean="0">
                        <a:effectLst/>
                        <a:latin typeface="Arial" panose="020B0604020202020204" pitchFamily="34"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17" marB="45717"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4"/>
                  </a:ext>
                </a:extLst>
              </a:tr>
            </a:tbl>
          </a:graphicData>
        </a:graphic>
      </p:graphicFrame>
      <p:sp>
        <p:nvSpPr>
          <p:cNvPr id="5" name="Rectángulo 4"/>
          <p:cNvSpPr/>
          <p:nvPr/>
        </p:nvSpPr>
        <p:spPr>
          <a:xfrm>
            <a:off x="539552" y="129055"/>
            <a:ext cx="8147248" cy="6324281"/>
          </a:xfrm>
          <a:prstGeom prst="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aphicFrame>
        <p:nvGraphicFramePr>
          <p:cNvPr id="7" name="2 Tabla"/>
          <p:cNvGraphicFramePr>
            <a:graphicFrameLocks noGrp="1"/>
          </p:cNvGraphicFramePr>
          <p:nvPr>
            <p:extLst/>
          </p:nvPr>
        </p:nvGraphicFramePr>
        <p:xfrm>
          <a:off x="755576" y="260648"/>
          <a:ext cx="7632848" cy="391922"/>
        </p:xfrm>
        <a:graphic>
          <a:graphicData uri="http://schemas.openxmlformats.org/drawingml/2006/table">
            <a:tbl>
              <a:tblPr/>
              <a:tblGrid>
                <a:gridCol w="795211">
                  <a:extLst>
                    <a:ext uri="{9D8B030D-6E8A-4147-A177-3AD203B41FA5}">
                      <a16:colId xmlns:a16="http://schemas.microsoft.com/office/drawing/2014/main" val="20000"/>
                    </a:ext>
                  </a:extLst>
                </a:gridCol>
                <a:gridCol w="2906572">
                  <a:extLst>
                    <a:ext uri="{9D8B030D-6E8A-4147-A177-3AD203B41FA5}">
                      <a16:colId xmlns:a16="http://schemas.microsoft.com/office/drawing/2014/main" val="20001"/>
                    </a:ext>
                  </a:extLst>
                </a:gridCol>
                <a:gridCol w="660329">
                  <a:extLst>
                    <a:ext uri="{9D8B030D-6E8A-4147-A177-3AD203B41FA5}">
                      <a16:colId xmlns:a16="http://schemas.microsoft.com/office/drawing/2014/main" val="20002"/>
                    </a:ext>
                  </a:extLst>
                </a:gridCol>
                <a:gridCol w="977715">
                  <a:extLst>
                    <a:ext uri="{9D8B030D-6E8A-4147-A177-3AD203B41FA5}">
                      <a16:colId xmlns:a16="http://schemas.microsoft.com/office/drawing/2014/main" val="20003"/>
                    </a:ext>
                  </a:extLst>
                </a:gridCol>
                <a:gridCol w="827297">
                  <a:extLst>
                    <a:ext uri="{9D8B030D-6E8A-4147-A177-3AD203B41FA5}">
                      <a16:colId xmlns:a16="http://schemas.microsoft.com/office/drawing/2014/main" val="20005"/>
                    </a:ext>
                  </a:extLst>
                </a:gridCol>
                <a:gridCol w="526462">
                  <a:extLst>
                    <a:ext uri="{9D8B030D-6E8A-4147-A177-3AD203B41FA5}">
                      <a16:colId xmlns:a16="http://schemas.microsoft.com/office/drawing/2014/main" val="20007"/>
                    </a:ext>
                  </a:extLst>
                </a:gridCol>
                <a:gridCol w="219182">
                  <a:extLst>
                    <a:ext uri="{9D8B030D-6E8A-4147-A177-3AD203B41FA5}">
                      <a16:colId xmlns:a16="http://schemas.microsoft.com/office/drawing/2014/main" val="20008"/>
                    </a:ext>
                  </a:extLst>
                </a:gridCol>
                <a:gridCol w="425082">
                  <a:extLst>
                    <a:ext uri="{9D8B030D-6E8A-4147-A177-3AD203B41FA5}">
                      <a16:colId xmlns:a16="http://schemas.microsoft.com/office/drawing/2014/main" val="3157928155"/>
                    </a:ext>
                  </a:extLst>
                </a:gridCol>
                <a:gridCol w="294998">
                  <a:extLst>
                    <a:ext uri="{9D8B030D-6E8A-4147-A177-3AD203B41FA5}">
                      <a16:colId xmlns:a16="http://schemas.microsoft.com/office/drawing/2014/main" val="1722002891"/>
                    </a:ext>
                  </a:extLst>
                </a:gridCol>
              </a:tblGrid>
              <a:tr h="180000">
                <a:tc gridSpan="3">
                  <a:txBody>
                    <a:bodyPr/>
                    <a:lstStyle/>
                    <a:p>
                      <a:pPr algn="ctr" rtl="0" eaLnBrk="1" fontAlgn="ctr" latinLnBrk="0" hangingPunct="1"/>
                      <a:r>
                        <a:rPr lang="es-MX" sz="700" b="1" i="0" kern="1200" baseline="0" dirty="0" smtClean="0">
                          <a:solidFill>
                            <a:schemeClr val="tx1"/>
                          </a:solidFill>
                          <a:effectLst/>
                          <a:latin typeface="Arial" panose="020B0604020202020204" pitchFamily="34" charset="0"/>
                          <a:ea typeface="+mn-ea"/>
                          <a:cs typeface="Arial" panose="020B0604020202020204" pitchFamily="34" charset="0"/>
                        </a:rPr>
                        <a:t>TGE -2021 – 2022. MÓDULO III.   TÉCNICAS DE NEGOCIACIÓN Y DESARRPLLO PROFESIONAL</a:t>
                      </a:r>
                      <a:endParaRPr lang="es-MX" sz="700"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FECHA DE ENVÍ0</a:t>
                      </a:r>
                      <a:endParaRPr lang="es-MX" sz="700" b="0"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s-MX" sz="700" dirty="0">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panose="020B0604020202020204" pitchFamily="34" charset="0"/>
                          <a:cs typeface="Arial" panose="020B0604020202020204" pitchFamily="34" charset="0"/>
                        </a:rPr>
                        <a:t>HOJA</a:t>
                      </a:r>
                      <a:endParaRPr lang="es-MX" sz="700" b="0"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panose="020B0604020202020204" pitchFamily="34" charset="0"/>
                          <a:cs typeface="Arial" panose="020B0604020202020204" pitchFamily="34" charset="0"/>
                        </a:rPr>
                        <a:t>1</a:t>
                      </a:r>
                      <a:endParaRPr lang="es-MX" sz="700" b="0"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700" b="1" i="0" u="none" strike="noStrike" dirty="0" smtClean="0">
                          <a:effectLst/>
                          <a:latin typeface="Arial" panose="020B0604020202020204" pitchFamily="34" charset="0"/>
                          <a:cs typeface="Arial" panose="020B0604020202020204" pitchFamily="34" charset="0"/>
                        </a:rPr>
                        <a:t>DE</a:t>
                      </a:r>
                      <a:endParaRPr lang="es-MX" sz="700" b="1"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panose="020B0604020202020204" pitchFamily="34" charset="0"/>
                          <a:cs typeface="Arial" panose="020B0604020202020204" pitchFamily="34" charset="0"/>
                        </a:rPr>
                        <a:t>2</a:t>
                      </a:r>
                      <a:endParaRPr lang="es-MX" sz="700" b="0"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83815">
                <a:tc>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panose="020B0604020202020204" pitchFamily="34" charset="0"/>
                          <a:cs typeface="Arial" panose="020B0604020202020204" pitchFamily="34" charset="0"/>
                        </a:rPr>
                        <a:t>NOMBRE:</a:t>
                      </a: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ctr" rtl="0" eaLnBrk="1" fontAlgn="base" latinLnBrk="0" hangingPunct="1">
                        <a:spcBef>
                          <a:spcPts val="0"/>
                        </a:spcBef>
                        <a:spcAft>
                          <a:spcPts val="0"/>
                        </a:spcAft>
                      </a:pP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CARRERA</a:t>
                      </a: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MATRÍCULA</a:t>
                      </a: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4">
                  <a:txBody>
                    <a:bodyPr/>
                    <a:lstStyle/>
                    <a:p>
                      <a:pPr marL="0" algn="l" rtl="0" eaLnBrk="1" fontAlgn="ctr" latinLnBrk="0" hangingPunct="1">
                        <a:spcBef>
                          <a:spcPts val="0"/>
                        </a:spcBef>
                        <a:spcAft>
                          <a:spcPts val="0"/>
                        </a:spcAft>
                      </a:pP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1"/>
                  </a:ext>
                </a:extLst>
              </a:tr>
            </a:tbl>
          </a:graphicData>
        </a:graphic>
      </p:graphicFrame>
      <p:sp>
        <p:nvSpPr>
          <p:cNvPr id="8" name="5 Rectángulo"/>
          <p:cNvSpPr/>
          <p:nvPr/>
        </p:nvSpPr>
        <p:spPr>
          <a:xfrm>
            <a:off x="552088" y="6383610"/>
            <a:ext cx="8134711" cy="108000"/>
          </a:xfrm>
          <a:prstGeom prst="rect">
            <a:avLst/>
          </a:prstGeom>
          <a:solidFill>
            <a:schemeClr val="bg1"/>
          </a:solidFill>
          <a:ln w="12700">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b="1" i="1" dirty="0" smtClean="0">
                <a:solidFill>
                  <a:srgbClr val="FF0000"/>
                </a:solidFill>
                <a:latin typeface="Arial Narrow" panose="020B0606020202030204" pitchFamily="34" charset="0"/>
                <a:cs typeface="Arial" panose="020B0604020202020204" pitchFamily="34" charset="0"/>
              </a:rPr>
              <a:t>ANALICE Y RESUELVA  INDIVIDUALMENTE ESTA  EVALUACIÓN EN  ESTE CUESTIONARIO MODULAR CORRESPONDIENTE AL MÓDULO </a:t>
            </a:r>
            <a:r>
              <a:rPr lang="es-MX" sz="700" b="1" i="1" dirty="0" smtClean="0">
                <a:solidFill>
                  <a:srgbClr val="FF0000"/>
                </a:solidFill>
                <a:latin typeface="Arial Narrow" panose="020B0606020202030204" pitchFamily="34" charset="0"/>
                <a:cs typeface="Arial" panose="020B0604020202020204" pitchFamily="34" charset="0"/>
              </a:rPr>
              <a:t>III.  </a:t>
            </a:r>
            <a:r>
              <a:rPr lang="es-MX" sz="700" b="1" i="1" dirty="0" smtClean="0">
                <a:solidFill>
                  <a:srgbClr val="FF0000"/>
                </a:solidFill>
                <a:latin typeface="Arial Narrow" panose="020B0606020202030204" pitchFamily="34" charset="0"/>
                <a:cs typeface="Arial" panose="020B0604020202020204" pitchFamily="34" charset="0"/>
              </a:rPr>
              <a:t>SI REQUIERE MÁS HOJAS, ADICIONELAS AL FINAL</a:t>
            </a:r>
            <a:endParaRPr lang="es-MX" sz="700" b="1" i="1" dirty="0">
              <a:solidFill>
                <a:srgbClr val="FF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8083108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3 Marcador de número de diapositiva"/>
          <p:cNvSpPr>
            <a:spLocks noGrp="1"/>
          </p:cNvSpPr>
          <p:nvPr>
            <p:ph type="sldNum" sz="quarter" idx="4294967295"/>
          </p:nvPr>
        </p:nvSpPr>
        <p:spPr>
          <a:xfrm>
            <a:off x="6830888" y="6448251"/>
            <a:ext cx="2133600" cy="365125"/>
          </a:xfrm>
        </p:spPr>
        <p:txBody>
          <a:bodyPr/>
          <a:lstStyle/>
          <a:p>
            <a:pPr>
              <a:defRPr/>
            </a:pPr>
            <a:fld id="{57DE9D10-CC8A-4EA3-A050-237975974B2F}" type="slidenum">
              <a:rPr lang="es-ES" sz="900">
                <a:solidFill>
                  <a:schemeClr val="tx1"/>
                </a:solidFill>
              </a:rPr>
              <a:pPr>
                <a:defRPr/>
              </a:pPr>
              <a:t>9</a:t>
            </a:fld>
            <a:endParaRPr lang="es-ES" sz="900" dirty="0">
              <a:solidFill>
                <a:schemeClr val="tx1"/>
              </a:solidFill>
            </a:endParaRPr>
          </a:p>
        </p:txBody>
      </p:sp>
      <p:graphicFrame>
        <p:nvGraphicFramePr>
          <p:cNvPr id="896175" name="Group 175"/>
          <p:cNvGraphicFramePr>
            <a:graphicFrameLocks noGrp="1"/>
          </p:cNvGraphicFramePr>
          <p:nvPr>
            <p:extLst/>
          </p:nvPr>
        </p:nvGraphicFramePr>
        <p:xfrm>
          <a:off x="756422" y="764704"/>
          <a:ext cx="7632002" cy="5645561"/>
        </p:xfrm>
        <a:graphic>
          <a:graphicData uri="http://schemas.openxmlformats.org/drawingml/2006/table">
            <a:tbl>
              <a:tblPr/>
              <a:tblGrid>
                <a:gridCol w="350094">
                  <a:extLst>
                    <a:ext uri="{9D8B030D-6E8A-4147-A177-3AD203B41FA5}">
                      <a16:colId xmlns:a16="http://schemas.microsoft.com/office/drawing/2014/main" val="20000"/>
                    </a:ext>
                  </a:extLst>
                </a:gridCol>
                <a:gridCol w="585164">
                  <a:extLst>
                    <a:ext uri="{9D8B030D-6E8A-4147-A177-3AD203B41FA5}">
                      <a16:colId xmlns:a16="http://schemas.microsoft.com/office/drawing/2014/main" val="20001"/>
                    </a:ext>
                  </a:extLst>
                </a:gridCol>
                <a:gridCol w="3896004">
                  <a:extLst>
                    <a:ext uri="{9D8B030D-6E8A-4147-A177-3AD203B41FA5}">
                      <a16:colId xmlns:a16="http://schemas.microsoft.com/office/drawing/2014/main" val="20002"/>
                    </a:ext>
                  </a:extLst>
                </a:gridCol>
                <a:gridCol w="560148">
                  <a:extLst>
                    <a:ext uri="{9D8B030D-6E8A-4147-A177-3AD203B41FA5}">
                      <a16:colId xmlns:a16="http://schemas.microsoft.com/office/drawing/2014/main" val="20003"/>
                    </a:ext>
                  </a:extLst>
                </a:gridCol>
                <a:gridCol w="560148">
                  <a:extLst>
                    <a:ext uri="{9D8B030D-6E8A-4147-A177-3AD203B41FA5}">
                      <a16:colId xmlns:a16="http://schemas.microsoft.com/office/drawing/2014/main" val="20004"/>
                    </a:ext>
                  </a:extLst>
                </a:gridCol>
                <a:gridCol w="560148">
                  <a:extLst>
                    <a:ext uri="{9D8B030D-6E8A-4147-A177-3AD203B41FA5}">
                      <a16:colId xmlns:a16="http://schemas.microsoft.com/office/drawing/2014/main" val="20005"/>
                    </a:ext>
                  </a:extLst>
                </a:gridCol>
                <a:gridCol w="560148">
                  <a:extLst>
                    <a:ext uri="{9D8B030D-6E8A-4147-A177-3AD203B41FA5}">
                      <a16:colId xmlns:a16="http://schemas.microsoft.com/office/drawing/2014/main" val="20006"/>
                    </a:ext>
                  </a:extLst>
                </a:gridCol>
                <a:gridCol w="560148">
                  <a:extLst>
                    <a:ext uri="{9D8B030D-6E8A-4147-A177-3AD203B41FA5}">
                      <a16:colId xmlns:a16="http://schemas.microsoft.com/office/drawing/2014/main" val="20007"/>
                    </a:ext>
                  </a:extLst>
                </a:gridCol>
              </a:tblGrid>
              <a:tr h="0">
                <a:tc gridSpan="8">
                  <a:txBody>
                    <a:bodyPr/>
                    <a:lstStyle/>
                    <a:p>
                      <a:pPr lvl="0" algn="ctr" fontAlgn="base">
                        <a:spcBef>
                          <a:spcPct val="20000"/>
                        </a:spcBef>
                        <a:spcAft>
                          <a:spcPct val="0"/>
                        </a:spcAft>
                      </a:pPr>
                      <a:r>
                        <a:rPr lang="es-MX" sz="800" b="1" dirty="0" smtClean="0">
                          <a:solidFill>
                            <a:schemeClr val="tx1"/>
                          </a:solidFill>
                          <a:latin typeface="Arial" panose="020B0604020202020204" pitchFamily="34" charset="0"/>
                          <a:cs typeface="Arial" panose="020B0604020202020204" pitchFamily="34" charset="0"/>
                        </a:rPr>
                        <a:t>10.15  AUTO EVALUACIÓN  10.1: MI PERFIL DE NEGOCIADOR</a:t>
                      </a:r>
                      <a:endParaRPr lang="es-MX" sz="800" b="1" dirty="0">
                        <a:solidFill>
                          <a:schemeClr val="tx1"/>
                        </a:solidFill>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pPr marL="0" marR="0" indent="0" algn="ctr" rtl="0" eaLnBrk="1" fontAlgn="base" latinLnBrk="0" hangingPunct="1">
                        <a:spcBef>
                          <a:spcPts val="168"/>
                        </a:spcBef>
                        <a:spcAft>
                          <a:spcPts val="0"/>
                        </a:spcAft>
                      </a:pPr>
                      <a:endParaRPr lang="es-MX" sz="1800" b="0" i="0" u="none" strike="noStrike" dirty="0">
                        <a:solidFill>
                          <a:schemeClr val="tx1"/>
                        </a:solidFill>
                        <a:effectLst/>
                        <a:latin typeface="Arial Narrow" panose="020B0606020202030204" pitchFamily="34" charset="0"/>
                      </a:endParaRPr>
                    </a:p>
                  </a:txBody>
                  <a:tcPr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lnTlToBr>
                      <a:noFill/>
                    </a:lnTlToBr>
                    <a:lnBlToTr>
                      <a:noFill/>
                    </a:lnBlToTr>
                    <a:solidFill>
                      <a:schemeClr val="bg1">
                        <a:lumMod val="75000"/>
                      </a:schemeClr>
                    </a:solidFill>
                  </a:tcPr>
                </a:tc>
                <a:tc hMerge="1">
                  <a:txBody>
                    <a:bodyPr/>
                    <a:lstStyle/>
                    <a:p>
                      <a:pPr marL="0" marR="0" indent="0" algn="ctr" rtl="0" eaLnBrk="1" fontAlgn="base" latinLnBrk="0" hangingPunct="1">
                        <a:spcBef>
                          <a:spcPts val="168"/>
                        </a:spcBef>
                        <a:spcAft>
                          <a:spcPts val="0"/>
                        </a:spcAft>
                      </a:pPr>
                      <a:endParaRPr lang="es-MX" sz="1800" b="0" i="0" u="none" strike="noStrike" dirty="0">
                        <a:solidFill>
                          <a:schemeClr val="tx1"/>
                        </a:solidFill>
                        <a:effectLst/>
                        <a:latin typeface="Arial Narrow" panose="020B0606020202030204" pitchFamily="34" charset="0"/>
                      </a:endParaRPr>
                    </a:p>
                  </a:txBody>
                  <a:tcPr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lnTlToBr>
                      <a:noFill/>
                    </a:lnTlToBr>
                    <a:lnBlToTr>
                      <a:noFill/>
                    </a:lnBlToTr>
                    <a:solidFill>
                      <a:schemeClr val="bg1">
                        <a:lumMod val="75000"/>
                      </a:schemeClr>
                    </a:solidFill>
                  </a:tcPr>
                </a:tc>
                <a:tc hMerge="1">
                  <a:txBody>
                    <a:bodyPr/>
                    <a:lstStyle/>
                    <a:p>
                      <a:pPr marL="0" marR="0" indent="0" algn="ctr" rtl="0" eaLnBrk="1" fontAlgn="base" latinLnBrk="0" hangingPunct="1">
                        <a:spcBef>
                          <a:spcPts val="168"/>
                        </a:spcBef>
                        <a:spcAft>
                          <a:spcPts val="0"/>
                        </a:spcAft>
                      </a:pPr>
                      <a:endParaRPr lang="es-MX" sz="1800" b="0" i="0" u="none" strike="noStrike" dirty="0">
                        <a:solidFill>
                          <a:schemeClr val="tx1"/>
                        </a:solidFill>
                        <a:effectLst/>
                        <a:latin typeface="Arial Narrow" panose="020B0606020202030204" pitchFamily="34" charset="0"/>
                      </a:endParaRPr>
                    </a:p>
                  </a:txBody>
                  <a:tcPr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lnTlToBr>
                      <a:noFill/>
                    </a:lnTlToBr>
                    <a:lnBlToTr>
                      <a:noFill/>
                    </a:lnBlToTr>
                    <a:solidFill>
                      <a:schemeClr val="bg1">
                        <a:lumMod val="75000"/>
                      </a:schemeClr>
                    </a:solidFill>
                  </a:tcPr>
                </a:tc>
                <a:tc hMerge="1">
                  <a:txBody>
                    <a:bodyPr/>
                    <a:lstStyle/>
                    <a:p>
                      <a:pPr marL="0" marR="0" indent="0" algn="l" rtl="0" eaLnBrk="1" fontAlgn="base" latinLnBrk="0" hangingPunct="1">
                        <a:spcBef>
                          <a:spcPts val="168"/>
                        </a:spcBef>
                        <a:spcAft>
                          <a:spcPts val="0"/>
                        </a:spcAft>
                      </a:pPr>
                      <a:endParaRPr lang="es-MX" sz="1800" b="0" i="0" u="none" strike="noStrike" dirty="0">
                        <a:solidFill>
                          <a:schemeClr val="tx1"/>
                        </a:solidFill>
                        <a:effectLst/>
                        <a:latin typeface="Arial Narrow" panose="020B0606020202030204" pitchFamily="34" charset="0"/>
                      </a:endParaRPr>
                    </a:p>
                  </a:txBody>
                  <a:tcPr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lnTlToBr>
                      <a:noFill/>
                    </a:lnTlToBr>
                    <a:lnBlToTr>
                      <a:noFill/>
                    </a:lnBlToTr>
                    <a:solidFill>
                      <a:schemeClr val="bg1">
                        <a:lumMod val="75000"/>
                      </a:schemeClr>
                    </a:solidFill>
                  </a:tcPr>
                </a:tc>
                <a:tc hMerge="1">
                  <a:txBody>
                    <a:bodyPr/>
                    <a:lstStyle/>
                    <a:p>
                      <a:pPr marL="0" marR="0" indent="0" algn="l" rtl="0" eaLnBrk="1" fontAlgn="base" latinLnBrk="0" hangingPunct="1">
                        <a:spcBef>
                          <a:spcPts val="168"/>
                        </a:spcBef>
                        <a:spcAft>
                          <a:spcPts val="0"/>
                        </a:spcAft>
                      </a:pPr>
                      <a:endParaRPr lang="es-MX" sz="1800" b="0" i="0" u="none" strike="noStrike" dirty="0">
                        <a:solidFill>
                          <a:schemeClr val="tx1"/>
                        </a:solidFill>
                        <a:effectLst/>
                        <a:latin typeface="Arial Narrow" panose="020B0606020202030204" pitchFamily="34" charset="0"/>
                      </a:endParaRPr>
                    </a:p>
                  </a:txBody>
                  <a:tcPr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lnTlToBr>
                      <a:noFill/>
                    </a:lnTlToBr>
                    <a:lnBlToTr>
                      <a:noFill/>
                    </a:lnBlToTr>
                    <a:solidFill>
                      <a:schemeClr val="bg1">
                        <a:lumMod val="75000"/>
                      </a:schemeClr>
                    </a:solidFill>
                  </a:tcPr>
                </a:tc>
                <a:extLst>
                  <a:ext uri="{0D108BD9-81ED-4DB2-BD59-A6C34878D82A}">
                    <a16:rowId xmlns:a16="http://schemas.microsoft.com/office/drawing/2014/main" val="10001"/>
                  </a:ext>
                </a:extLst>
              </a:tr>
              <a:tr h="0">
                <a:tc gridSpan="3">
                  <a:txBody>
                    <a:bodyPr/>
                    <a:lstStyle/>
                    <a:p>
                      <a:pPr marL="0" marR="0" indent="0" algn="ctr" rtl="0" eaLnBrk="1" fontAlgn="base" latinLnBrk="0" hangingPunct="1">
                        <a:spcBef>
                          <a:spcPts val="240"/>
                        </a:spcBef>
                        <a:spcAft>
                          <a:spcPts val="0"/>
                        </a:spcAft>
                      </a:pPr>
                      <a:r>
                        <a:rPr lang="es-MX" sz="800" b="1" i="0" u="none" strike="noStrike" kern="1200" baseline="0" dirty="0">
                          <a:ln>
                            <a:noFill/>
                          </a:ln>
                          <a:solidFill>
                            <a:schemeClr val="tx1"/>
                          </a:solidFill>
                          <a:effectLst/>
                          <a:latin typeface="Arial" panose="020B0604020202020204" pitchFamily="34" charset="0"/>
                          <a:cs typeface="Arial" panose="020B0604020202020204" pitchFamily="34" charset="0"/>
                        </a:rPr>
                        <a:t>CARACTERÍSTICAS DE NEGOCIADOR</a:t>
                      </a:r>
                      <a:endParaRPr lang="es-MX" sz="800" b="1" i="0" u="none" strike="noStrike" dirty="0">
                        <a:solidFill>
                          <a:schemeClr val="tx1"/>
                        </a:solidFill>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hMerge="1">
                  <a:txBody>
                    <a:bodyPr/>
                    <a:lstStyle/>
                    <a:p>
                      <a:endParaRPr lang="es-MX"/>
                    </a:p>
                  </a:txBody>
                  <a:tcPr/>
                </a:tc>
                <a:tc>
                  <a:txBody>
                    <a:bodyPr/>
                    <a:lstStyle/>
                    <a:p>
                      <a:pPr marL="0" marR="0" indent="0" algn="ctr" rtl="0" eaLnBrk="1" fontAlgn="base" latinLnBrk="0" hangingPunct="1">
                        <a:spcBef>
                          <a:spcPts val="168"/>
                        </a:spcBef>
                        <a:spcAft>
                          <a:spcPts val="0"/>
                        </a:spcAft>
                      </a:pPr>
                      <a:r>
                        <a:rPr lang="es-MX" sz="600" b="1" i="0" u="none" strike="noStrike" kern="1200" baseline="0" dirty="0">
                          <a:ln>
                            <a:noFill/>
                          </a:ln>
                          <a:solidFill>
                            <a:schemeClr val="tx1"/>
                          </a:solidFill>
                          <a:effectLst/>
                          <a:latin typeface="Arial" panose="020B0604020202020204" pitchFamily="34" charset="0"/>
                          <a:cs typeface="Arial" panose="020B0604020202020204" pitchFamily="34" charset="0"/>
                        </a:rPr>
                        <a:t>NUNCA</a:t>
                      </a:r>
                      <a:endParaRPr lang="es-MX" sz="600" b="0" i="0" u="none" strike="noStrike" dirty="0">
                        <a:solidFill>
                          <a:schemeClr val="tx1"/>
                        </a:solidFill>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ctr" rtl="0" eaLnBrk="1" fontAlgn="base" latinLnBrk="0" hangingPunct="1">
                        <a:spcBef>
                          <a:spcPts val="168"/>
                        </a:spcBef>
                        <a:spcAft>
                          <a:spcPts val="0"/>
                        </a:spcAft>
                      </a:pPr>
                      <a:r>
                        <a:rPr lang="es-MX" sz="600" b="1" i="0" u="none" strike="noStrike" kern="1200" baseline="0" dirty="0">
                          <a:ln>
                            <a:noFill/>
                          </a:ln>
                          <a:solidFill>
                            <a:schemeClr val="tx1"/>
                          </a:solidFill>
                          <a:effectLst/>
                          <a:latin typeface="Arial" panose="020B0604020202020204" pitchFamily="34" charset="0"/>
                          <a:cs typeface="Arial" panose="020B0604020202020204" pitchFamily="34" charset="0"/>
                        </a:rPr>
                        <a:t>CASI</a:t>
                      </a:r>
                      <a:endParaRPr lang="es-MX" sz="600" b="0" i="0" u="none" strike="noStrike" dirty="0">
                        <a:solidFill>
                          <a:schemeClr val="tx1"/>
                        </a:solidFill>
                        <a:effectLst/>
                        <a:latin typeface="Arial" panose="020B0604020202020204" pitchFamily="34" charset="0"/>
                        <a:cs typeface="Arial" panose="020B0604020202020204" pitchFamily="34" charset="0"/>
                      </a:endParaRPr>
                    </a:p>
                    <a:p>
                      <a:pPr marL="0" marR="0" indent="0" algn="ctr" rtl="0" eaLnBrk="1" fontAlgn="base" latinLnBrk="0" hangingPunct="1">
                        <a:spcBef>
                          <a:spcPts val="168"/>
                        </a:spcBef>
                        <a:spcAft>
                          <a:spcPts val="0"/>
                        </a:spcAft>
                      </a:pPr>
                      <a:r>
                        <a:rPr lang="es-MX" sz="600" b="1" i="0" u="none" strike="noStrike" kern="1200" baseline="0" dirty="0">
                          <a:ln>
                            <a:noFill/>
                          </a:ln>
                          <a:solidFill>
                            <a:schemeClr val="tx1"/>
                          </a:solidFill>
                          <a:effectLst/>
                          <a:latin typeface="Arial" panose="020B0604020202020204" pitchFamily="34" charset="0"/>
                          <a:cs typeface="Arial" panose="020B0604020202020204" pitchFamily="34" charset="0"/>
                        </a:rPr>
                        <a:t>NUNCA</a:t>
                      </a:r>
                      <a:endParaRPr lang="es-MX" sz="600" b="0" i="0" u="none" strike="noStrike" dirty="0">
                        <a:solidFill>
                          <a:schemeClr val="tx1"/>
                        </a:solidFill>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ctr" rtl="0" eaLnBrk="1" fontAlgn="base" latinLnBrk="0" hangingPunct="1">
                        <a:spcBef>
                          <a:spcPts val="168"/>
                        </a:spcBef>
                        <a:spcAft>
                          <a:spcPts val="0"/>
                        </a:spcAft>
                      </a:pPr>
                      <a:r>
                        <a:rPr lang="es-MX" sz="600" b="1" i="0" u="none" strike="noStrike" kern="1200" baseline="0" dirty="0">
                          <a:ln>
                            <a:noFill/>
                          </a:ln>
                          <a:solidFill>
                            <a:schemeClr val="tx1"/>
                          </a:solidFill>
                          <a:effectLst/>
                          <a:latin typeface="Arial" panose="020B0604020202020204" pitchFamily="34" charset="0"/>
                          <a:cs typeface="Arial" panose="020B0604020202020204" pitchFamily="34" charset="0"/>
                        </a:rPr>
                        <a:t>ALGUNAS VECES</a:t>
                      </a:r>
                      <a:endParaRPr lang="es-MX" sz="600" b="0" i="0" u="none" strike="noStrike" dirty="0">
                        <a:solidFill>
                          <a:schemeClr val="tx1"/>
                        </a:solidFill>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l" rtl="0" eaLnBrk="1" fontAlgn="base" latinLnBrk="0" hangingPunct="1">
                        <a:spcBef>
                          <a:spcPts val="168"/>
                        </a:spcBef>
                        <a:spcAft>
                          <a:spcPts val="0"/>
                        </a:spcAft>
                      </a:pPr>
                      <a:r>
                        <a:rPr lang="es-MX" sz="600" b="1" i="0" u="none" strike="noStrike" kern="1200" baseline="0" dirty="0">
                          <a:ln>
                            <a:noFill/>
                          </a:ln>
                          <a:solidFill>
                            <a:schemeClr val="tx1"/>
                          </a:solidFill>
                          <a:effectLst/>
                          <a:latin typeface="Arial" panose="020B0604020202020204" pitchFamily="34" charset="0"/>
                          <a:cs typeface="Arial" panose="020B0604020202020204" pitchFamily="34" charset="0"/>
                        </a:rPr>
                        <a:t>FRECUE</a:t>
                      </a:r>
                      <a:r>
                        <a:rPr lang="es-MX" sz="600" b="1" i="0" u="sng" strike="noStrike" kern="1200" baseline="0" dirty="0">
                          <a:ln>
                            <a:noFill/>
                          </a:ln>
                          <a:solidFill>
                            <a:schemeClr val="tx1"/>
                          </a:solidFill>
                          <a:effectLst/>
                          <a:latin typeface="Arial" panose="020B0604020202020204" pitchFamily="34" charset="0"/>
                          <a:cs typeface="Arial" panose="020B0604020202020204" pitchFamily="34" charset="0"/>
                        </a:rPr>
                        <a:t>N</a:t>
                      </a:r>
                      <a:endParaRPr lang="es-MX" sz="600" b="0" i="0" u="none" strike="noStrike" dirty="0">
                        <a:solidFill>
                          <a:schemeClr val="tx1"/>
                        </a:solidFill>
                        <a:effectLst/>
                        <a:latin typeface="Arial" panose="020B0604020202020204" pitchFamily="34" charset="0"/>
                        <a:cs typeface="Arial" panose="020B0604020202020204" pitchFamily="34" charset="0"/>
                      </a:endParaRPr>
                    </a:p>
                    <a:p>
                      <a:pPr marL="0" marR="0" indent="0" algn="l" rtl="0" eaLnBrk="1" fontAlgn="base" latinLnBrk="0" hangingPunct="1">
                        <a:spcBef>
                          <a:spcPts val="168"/>
                        </a:spcBef>
                        <a:spcAft>
                          <a:spcPts val="0"/>
                        </a:spcAft>
                      </a:pPr>
                      <a:r>
                        <a:rPr lang="es-MX" sz="600" b="1" i="0" u="none" strike="noStrike" kern="1200" baseline="0" dirty="0">
                          <a:ln>
                            <a:noFill/>
                          </a:ln>
                          <a:solidFill>
                            <a:schemeClr val="tx1"/>
                          </a:solidFill>
                          <a:effectLst/>
                          <a:latin typeface="Arial" panose="020B0604020202020204" pitchFamily="34" charset="0"/>
                          <a:cs typeface="Arial" panose="020B0604020202020204" pitchFamily="34" charset="0"/>
                        </a:rPr>
                        <a:t>TEMENTE</a:t>
                      </a:r>
                      <a:endParaRPr lang="es-MX" sz="600" b="0" i="0" u="none" strike="noStrike" dirty="0">
                        <a:solidFill>
                          <a:schemeClr val="tx1"/>
                        </a:solidFill>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l" rtl="0" eaLnBrk="1" fontAlgn="base" latinLnBrk="0" hangingPunct="1">
                        <a:spcBef>
                          <a:spcPts val="168"/>
                        </a:spcBef>
                        <a:spcAft>
                          <a:spcPts val="0"/>
                        </a:spcAft>
                      </a:pPr>
                      <a:r>
                        <a:rPr lang="es-MX" sz="600" b="1" i="0" u="none" strike="noStrike" kern="1200" baseline="0" dirty="0">
                          <a:ln>
                            <a:noFill/>
                          </a:ln>
                          <a:solidFill>
                            <a:schemeClr val="tx1"/>
                          </a:solidFill>
                          <a:effectLst/>
                          <a:latin typeface="Arial" panose="020B0604020202020204" pitchFamily="34" charset="0"/>
                          <a:cs typeface="Arial" panose="020B0604020202020204" pitchFamily="34" charset="0"/>
                        </a:rPr>
                        <a:t>MUY FRE-CUENTE-MENTE</a:t>
                      </a:r>
                      <a:endParaRPr lang="es-MX" sz="600" b="0" i="0" u="none" strike="noStrike" dirty="0">
                        <a:solidFill>
                          <a:schemeClr val="tx1"/>
                        </a:solidFill>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2"/>
                  </a:ext>
                </a:extLst>
              </a:tr>
              <a:tr h="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12.</a:t>
                      </a:r>
                    </a:p>
                  </a:txBody>
                  <a:tcPr marT="45721" marB="4572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gridSpan="2">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Cuando estoy participando en una discusión o en una reunión, considero más importante enfocarme al tema que a las personas.</a:t>
                      </a:r>
                    </a:p>
                  </a:txBody>
                  <a:tcPr marT="45721" marB="4572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1" marB="4572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1" marB="4572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1" marB="4572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1" marB="4572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1" marB="4572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13.</a:t>
                      </a:r>
                    </a:p>
                  </a:txBody>
                  <a:tcPr marT="45721" marB="4572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gridSpan="2">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Me gusta participar directamente en una discusión o reunión, y exponer mis opiniones aunque no me lo hayan solicitado o sea mi papel hacerlo.</a:t>
                      </a:r>
                    </a:p>
                  </a:txBody>
                  <a:tcPr marT="45721" marB="4572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1" marB="4572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1" marB="4572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1" marB="4572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1" marB="4572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1" marB="4572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0">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SUMA DE CADA COLUMNA</a:t>
                      </a:r>
                    </a:p>
                  </a:txBody>
                  <a:tcPr marT="45721" marB="45721"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s-MX" sz="1050" b="1" i="0" u="none" strike="noStrike" cap="none" normalizeH="0" baseline="0" dirty="0" smtClean="0">
                        <a:ln>
                          <a:noFill/>
                        </a:ln>
                        <a:solidFill>
                          <a:schemeClr val="tx1"/>
                        </a:solidFill>
                        <a:effectLst/>
                        <a:latin typeface="Arial Narrow" panose="020B0606020202030204" pitchFamily="34" charset="0"/>
                      </a:endParaRPr>
                    </a:p>
                  </a:txBody>
                  <a:tcPr marT="45721" marB="45721" horzOverflow="overflow">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1" marB="4572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1" marB="4572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1" marB="4572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1" marB="4572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1" marB="4572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0">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MULTPLIQUE LAS SUMA ANTERIORES POR LOS FACTORES ANOTADOS</a:t>
                      </a:r>
                    </a:p>
                  </a:txBody>
                  <a:tcPr marT="45721" marB="45721"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50" b="1" i="0" u="none" strike="noStrike" cap="none" normalizeH="0" baseline="0" dirty="0" smtClean="0">
                        <a:ln>
                          <a:noFill/>
                        </a:ln>
                        <a:solidFill>
                          <a:schemeClr val="tx1"/>
                        </a:solidFill>
                        <a:effectLst/>
                        <a:latin typeface="Arial Narrow" panose="020B0606020202030204" pitchFamily="34" charset="0"/>
                      </a:endParaRPr>
                    </a:p>
                  </a:txBody>
                  <a:tcPr marT="45721" marB="45721" anchor="ctr" horzOverflow="overflow">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a:txBody>
                    <a:bodyPr/>
                    <a:lstStyle/>
                    <a:p>
                      <a:pPr marL="0" marR="0" indent="0" algn="ctr" rtl="0" eaLnBrk="1" fontAlgn="base" latinLnBrk="0" hangingPunct="1">
                        <a:spcBef>
                          <a:spcPts val="240"/>
                        </a:spcBef>
                        <a:spcAft>
                          <a:spcPts val="0"/>
                        </a:spcAft>
                      </a:pPr>
                      <a:r>
                        <a:rPr lang="es-MX" sz="800" b="0" i="0" u="none" strike="noStrike" kern="1200" baseline="0" dirty="0">
                          <a:ln>
                            <a:noFill/>
                          </a:ln>
                          <a:solidFill>
                            <a:srgbClr val="000000"/>
                          </a:solidFill>
                          <a:effectLst/>
                          <a:latin typeface="Arial" panose="020B0604020202020204" pitchFamily="34" charset="0"/>
                          <a:cs typeface="Arial" panose="020B0604020202020204" pitchFamily="34" charset="0"/>
                        </a:rPr>
                        <a:t>X 4</a:t>
                      </a:r>
                      <a:endParaRPr lang="es-MX" sz="8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1" fontAlgn="base" latinLnBrk="0" hangingPunct="1">
                        <a:spcBef>
                          <a:spcPts val="240"/>
                        </a:spcBef>
                        <a:spcAft>
                          <a:spcPts val="0"/>
                        </a:spcAft>
                      </a:pPr>
                      <a:r>
                        <a:rPr lang="es-MX" sz="800" b="0" i="0" u="none" strike="noStrike" kern="1200" baseline="0" dirty="0">
                          <a:ln>
                            <a:noFill/>
                          </a:ln>
                          <a:solidFill>
                            <a:srgbClr val="000000"/>
                          </a:solidFill>
                          <a:effectLst/>
                          <a:latin typeface="Arial" panose="020B0604020202020204" pitchFamily="34" charset="0"/>
                          <a:cs typeface="Arial" panose="020B0604020202020204" pitchFamily="34" charset="0"/>
                        </a:rPr>
                        <a:t>X 3</a:t>
                      </a:r>
                      <a:endParaRPr lang="es-MX" sz="8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1" fontAlgn="base" latinLnBrk="0" hangingPunct="1">
                        <a:spcBef>
                          <a:spcPts val="240"/>
                        </a:spcBef>
                        <a:spcAft>
                          <a:spcPts val="0"/>
                        </a:spcAft>
                      </a:pPr>
                      <a:r>
                        <a:rPr lang="es-MX" sz="800" b="0" i="0" u="none" strike="noStrike" kern="1200" baseline="0" dirty="0">
                          <a:ln>
                            <a:noFill/>
                          </a:ln>
                          <a:solidFill>
                            <a:srgbClr val="000000"/>
                          </a:solidFill>
                          <a:effectLst/>
                          <a:latin typeface="Arial" panose="020B0604020202020204" pitchFamily="34" charset="0"/>
                          <a:cs typeface="Arial" panose="020B0604020202020204" pitchFamily="34" charset="0"/>
                        </a:rPr>
                        <a:t>X   2</a:t>
                      </a:r>
                      <a:endParaRPr lang="es-MX" sz="8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1" fontAlgn="base" latinLnBrk="0" hangingPunct="1">
                        <a:spcBef>
                          <a:spcPts val="240"/>
                        </a:spcBef>
                        <a:spcAft>
                          <a:spcPts val="0"/>
                        </a:spcAft>
                      </a:pPr>
                      <a:r>
                        <a:rPr lang="es-MX" sz="800" b="0" i="0" u="none" strike="noStrike" kern="1200" baseline="0" dirty="0">
                          <a:ln>
                            <a:noFill/>
                          </a:ln>
                          <a:solidFill>
                            <a:srgbClr val="000000"/>
                          </a:solidFill>
                          <a:effectLst/>
                          <a:latin typeface="Arial" panose="020B0604020202020204" pitchFamily="34" charset="0"/>
                          <a:cs typeface="Arial" panose="020B0604020202020204" pitchFamily="34" charset="0"/>
                        </a:rPr>
                        <a:t>X   1</a:t>
                      </a:r>
                      <a:endParaRPr lang="es-MX" sz="8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1" fontAlgn="base" latinLnBrk="0" hangingPunct="1">
                        <a:spcBef>
                          <a:spcPts val="240"/>
                        </a:spcBef>
                        <a:spcAft>
                          <a:spcPts val="0"/>
                        </a:spcAft>
                      </a:pPr>
                      <a:r>
                        <a:rPr lang="es-MX" sz="800" b="0" i="0" u="none" strike="noStrike" kern="1200" baseline="0" dirty="0">
                          <a:ln>
                            <a:noFill/>
                          </a:ln>
                          <a:solidFill>
                            <a:srgbClr val="000000"/>
                          </a:solidFill>
                          <a:effectLst/>
                          <a:latin typeface="Arial" panose="020B0604020202020204" pitchFamily="34" charset="0"/>
                          <a:cs typeface="Arial" panose="020B0604020202020204" pitchFamily="34" charset="0"/>
                        </a:rPr>
                        <a:t>X  0 </a:t>
                      </a:r>
                      <a:endParaRPr lang="es-MX" sz="8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0">
                <a:tc rowSpan="2"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ANOTE LOS TOTALES Y SUMELOS EN EL CUADRO INFERIOR</a:t>
                      </a:r>
                    </a:p>
                  </a:txBody>
                  <a:tcPr marT="45721" marB="45721"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rowSpan="2" hMerge="1">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s-MX" sz="1000" b="1" i="0" u="none" strike="noStrike" cap="none" normalizeH="0" baseline="0" dirty="0" smtClean="0">
                        <a:ln>
                          <a:noFill/>
                        </a:ln>
                        <a:solidFill>
                          <a:schemeClr val="tx1"/>
                        </a:solidFill>
                        <a:effectLst/>
                        <a:latin typeface="Arial Narrow" panose="020B0606020202030204" pitchFamily="34" charset="0"/>
                      </a:endParaRPr>
                    </a:p>
                  </a:txBody>
                  <a:tcPr marT="45721" marB="45721" horzOverflow="overflow">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lnTlToBr>
                      <a:noFill/>
                    </a:lnTlToBr>
                    <a:lnBlToTr>
                      <a:noFill/>
                    </a:lnBlToTr>
                    <a:solidFill>
                      <a:schemeClr val="bg1"/>
                    </a:solidFill>
                  </a:tcPr>
                </a:tc>
                <a:tc rowSpan="2" hMerge="1">
                  <a:txBody>
                    <a:bodyPr/>
                    <a:lstStyle/>
                    <a:p>
                      <a:endParaRPr lang="es-MX"/>
                    </a:p>
                  </a:txBody>
                  <a:tcPr/>
                </a:tc>
                <a:tc>
                  <a:txBody>
                    <a:bodyPr/>
                    <a:lstStyle/>
                    <a:p>
                      <a:pPr marL="0" marR="0" indent="0" algn="ctr" rtl="0" eaLnBrk="1" fontAlgn="base" latinLnBrk="0" hangingPunct="1">
                        <a:spcBef>
                          <a:spcPts val="24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1" fontAlgn="base" latinLnBrk="0" hangingPunct="1">
                        <a:spcBef>
                          <a:spcPts val="24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1" fontAlgn="base" latinLnBrk="0" hangingPunct="1">
                        <a:spcBef>
                          <a:spcPts val="24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1" fontAlgn="base" latinLnBrk="0" hangingPunct="1">
                        <a:spcBef>
                          <a:spcPts val="24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1" fontAlgn="base" latinLnBrk="0" hangingPunct="1">
                        <a:spcBef>
                          <a:spcPts val="24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0">
                <a:tc gridSpan="3"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1" i="0" u="none" strike="noStrike" cap="none" normalizeH="0" baseline="0" dirty="0" smtClean="0">
                        <a:ln>
                          <a:noFill/>
                        </a:ln>
                        <a:solidFill>
                          <a:schemeClr val="tx1"/>
                        </a:solidFill>
                        <a:effectLst/>
                        <a:latin typeface="Arial Narrow" panose="020B0606020202030204" pitchFamily="34" charset="0"/>
                      </a:endParaRPr>
                    </a:p>
                  </a:txBody>
                  <a:tcPr marT="45721" marB="45721" horzOverflow="overflow">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lnTlToBr>
                      <a:noFill/>
                    </a:lnTlToBr>
                    <a:lnBlToTr>
                      <a:noFill/>
                    </a:lnBlToTr>
                    <a:solidFill>
                      <a:schemeClr val="accent3">
                        <a:lumMod val="40000"/>
                        <a:lumOff val="60000"/>
                      </a:schemeClr>
                    </a:solidFill>
                  </a:tcPr>
                </a:tc>
                <a:tc hMerge="1" vMerge="1">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s-MX" sz="1000" b="1" i="0" u="none" strike="noStrike" cap="none" normalizeH="0" baseline="0" dirty="0" smtClean="0">
                        <a:ln>
                          <a:noFill/>
                        </a:ln>
                        <a:solidFill>
                          <a:schemeClr val="tx1"/>
                        </a:solidFill>
                        <a:effectLst/>
                        <a:latin typeface="Arial Narrow" panose="020B0606020202030204" pitchFamily="34" charset="0"/>
                      </a:endParaRPr>
                    </a:p>
                  </a:txBody>
                  <a:tcPr marT="45721" marB="45721" horzOverflow="overflow">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lnTlToBr>
                      <a:noFill/>
                    </a:lnTlToBr>
                    <a:lnBlToTr>
                      <a:noFill/>
                    </a:lnBlToTr>
                    <a:solidFill>
                      <a:schemeClr val="bg1"/>
                    </a:solidFill>
                  </a:tcPr>
                </a:tc>
                <a:tc hMerge="1" vMerge="1">
                  <a:txBody>
                    <a:bodyPr/>
                    <a:lstStyle/>
                    <a:p>
                      <a:endParaRPr lang="es-MX"/>
                    </a:p>
                  </a:txBody>
                  <a:tcPr/>
                </a:tc>
                <a:tc gridSpan="5">
                  <a:txBody>
                    <a:bodyPr/>
                    <a:lstStyle/>
                    <a:p>
                      <a:pPr marL="0" marR="0" indent="0" algn="ctr" rtl="0" eaLnBrk="1" fontAlgn="base" latinLnBrk="0" hangingPunct="1">
                        <a:spcBef>
                          <a:spcPts val="24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indent="0" algn="ctr" rtl="0" eaLnBrk="1" fontAlgn="base" latinLnBrk="0" hangingPunct="1">
                        <a:spcBef>
                          <a:spcPts val="240"/>
                        </a:spcBef>
                        <a:spcAft>
                          <a:spcPts val="0"/>
                        </a:spcAft>
                      </a:pPr>
                      <a:endParaRPr lang="es-MX" sz="1000" b="0" i="0" u="none" strike="noStrike" dirty="0">
                        <a:effectLst/>
                        <a:latin typeface="Arial Narrow" panose="020B0606020202030204" pitchFamily="34" charset="0"/>
                      </a:endParaRPr>
                    </a:p>
                  </a:txBody>
                  <a:tcPr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lnTlToBr>
                      <a:noFill/>
                    </a:lnTlToBr>
                    <a:lnBlToTr>
                      <a:noFill/>
                    </a:lnBlToTr>
                    <a:solidFill>
                      <a:schemeClr val="bg1"/>
                    </a:solidFill>
                  </a:tcPr>
                </a:tc>
                <a:tc hMerge="1">
                  <a:txBody>
                    <a:bodyPr/>
                    <a:lstStyle/>
                    <a:p>
                      <a:pPr marL="0" marR="0" indent="0" algn="ctr" rtl="0" eaLnBrk="1" fontAlgn="base" latinLnBrk="0" hangingPunct="1">
                        <a:spcBef>
                          <a:spcPts val="240"/>
                        </a:spcBef>
                        <a:spcAft>
                          <a:spcPts val="0"/>
                        </a:spcAft>
                      </a:pPr>
                      <a:endParaRPr lang="es-MX" sz="1000" b="0" i="0" u="none" strike="noStrike" dirty="0">
                        <a:effectLst/>
                        <a:latin typeface="Arial Narrow" panose="020B0606020202030204" pitchFamily="34" charset="0"/>
                      </a:endParaRPr>
                    </a:p>
                  </a:txBody>
                  <a:tcPr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lnTlToBr>
                      <a:noFill/>
                    </a:lnTlToBr>
                    <a:lnBlToTr>
                      <a:noFill/>
                    </a:lnBlToTr>
                    <a:solidFill>
                      <a:schemeClr val="bg1"/>
                    </a:solidFill>
                  </a:tcPr>
                </a:tc>
                <a:tc hMerge="1">
                  <a:txBody>
                    <a:bodyPr/>
                    <a:lstStyle/>
                    <a:p>
                      <a:pPr marL="0" marR="0" indent="0" algn="ctr" rtl="0" eaLnBrk="1" fontAlgn="base" latinLnBrk="0" hangingPunct="1">
                        <a:spcBef>
                          <a:spcPts val="240"/>
                        </a:spcBef>
                        <a:spcAft>
                          <a:spcPts val="0"/>
                        </a:spcAft>
                      </a:pPr>
                      <a:endParaRPr lang="es-MX" sz="1000" b="0" i="0" u="none" strike="noStrike" dirty="0">
                        <a:effectLst/>
                        <a:latin typeface="Arial Narrow" panose="020B0606020202030204" pitchFamily="34" charset="0"/>
                      </a:endParaRPr>
                    </a:p>
                  </a:txBody>
                  <a:tcPr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lnTlToBr>
                      <a:noFill/>
                    </a:lnTlToBr>
                    <a:lnBlToTr>
                      <a:noFill/>
                    </a:lnBlToTr>
                    <a:solidFill>
                      <a:schemeClr val="bg1"/>
                    </a:solidFill>
                  </a:tcPr>
                </a:tc>
                <a:tc hMerge="1">
                  <a:txBody>
                    <a:bodyPr/>
                    <a:lstStyle/>
                    <a:p>
                      <a:pPr marL="0" marR="0" indent="0" algn="ctr" rtl="0" eaLnBrk="1" fontAlgn="base" latinLnBrk="0" hangingPunct="1">
                        <a:spcBef>
                          <a:spcPts val="240"/>
                        </a:spcBef>
                        <a:spcAft>
                          <a:spcPts val="0"/>
                        </a:spcAft>
                      </a:pPr>
                      <a:endParaRPr lang="es-MX" sz="1000" b="0" i="0" u="none" strike="noStrike" dirty="0">
                        <a:effectLst/>
                        <a:latin typeface="Arial Narrow" panose="020B0606020202030204" pitchFamily="34" charset="0"/>
                      </a:endParaRPr>
                    </a:p>
                  </a:txBody>
                  <a:tcPr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141919">
                <a:tc gridSpan="8">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300" b="1" i="0" u="none" strike="noStrike" cap="none" normalizeH="0" baseline="0" dirty="0" smtClean="0">
                        <a:ln>
                          <a:noFill/>
                        </a:ln>
                        <a:solidFill>
                          <a:schemeClr val="tx1"/>
                        </a:solidFill>
                        <a:effectLst/>
                        <a:latin typeface="Arial Narrow" panose="020B0606020202030204" pitchFamily="34" charset="0"/>
                      </a:endParaRPr>
                    </a:p>
                  </a:txBody>
                  <a:tcPr marT="45721" marB="45721"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pPr marL="0" marR="0" indent="0" algn="ctr" rtl="0" eaLnBrk="1" fontAlgn="base" latinLnBrk="0" hangingPunct="1">
                        <a:spcBef>
                          <a:spcPts val="240"/>
                        </a:spcBef>
                        <a:spcAft>
                          <a:spcPts val="0"/>
                        </a:spcAft>
                      </a:pPr>
                      <a:endParaRPr lang="es-MX" sz="1000" b="0" i="0" u="none" strike="noStrike" dirty="0">
                        <a:effectLst/>
                        <a:latin typeface="Arial Narrow" panose="020B0606020202030204" pitchFamily="34" charset="0"/>
                      </a:endParaRPr>
                    </a:p>
                  </a:txBody>
                  <a:tcPr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9"/>
                  </a:ext>
                </a:extLst>
              </a:tr>
              <a:tr h="24967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50" b="1" i="0" u="none" strike="noStrike" cap="none" normalizeH="0" baseline="0" dirty="0" smtClean="0">
                          <a:ln>
                            <a:noFill/>
                          </a:ln>
                          <a:solidFill>
                            <a:srgbClr val="FF0000"/>
                          </a:solidFill>
                          <a:effectLst/>
                          <a:latin typeface="Arial Narrow" panose="020B0606020202030204" pitchFamily="34" charset="0"/>
                        </a:rPr>
                        <a:t>2</a:t>
                      </a:r>
                    </a:p>
                  </a:txBody>
                  <a:tcPr marT="45721" marB="45721"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7">
                  <a:txBody>
                    <a:bodyPr/>
                    <a:lstStyle/>
                    <a:p>
                      <a:r>
                        <a:rPr lang="es-MX" sz="800" dirty="0" smtClean="0">
                          <a:latin typeface="Arial" panose="020B0604020202020204" pitchFamily="34" charset="0"/>
                          <a:cs typeface="Arial" panose="020B0604020202020204" pitchFamily="34" charset="0"/>
                        </a:rPr>
                        <a:t>De</a:t>
                      </a:r>
                      <a:r>
                        <a:rPr lang="es-MX" sz="800" baseline="0" dirty="0" smtClean="0">
                          <a:latin typeface="Arial" panose="020B0604020202020204" pitchFamily="34" charset="0"/>
                          <a:cs typeface="Arial" panose="020B0604020202020204" pitchFamily="34" charset="0"/>
                        </a:rPr>
                        <a:t> acuerdo a los puntos totales obtenidos, lea las diferentes alternativas, e identifique en cuál de ellas SE ubica el resultado</a:t>
                      </a:r>
                      <a:endParaRPr lang="es-MX" sz="800" dirty="0">
                        <a:latin typeface="Arial" panose="020B0604020202020204" pitchFamily="34" charset="0"/>
                        <a:cs typeface="Arial" panose="020B0604020202020204" pitchFamily="34" charset="0"/>
                      </a:endParaRPr>
                    </a:p>
                  </a:txBody>
                  <a:tcPr marT="45721" marB="45721"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pPr algn="ctr" rtl="0" eaLnBrk="1" fontAlgn="base" latinLnBrk="0" hangingPunct="1"/>
                      <a:endParaRPr lang="es-MX" sz="1050" dirty="0">
                        <a:solidFill>
                          <a:schemeClr val="tx1"/>
                        </a:solidFill>
                        <a:effectLst/>
                      </a:endParaRPr>
                    </a:p>
                  </a:txBody>
                  <a:tcPr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lnTlToBr>
                      <a:noFill/>
                    </a:lnTlToBr>
                    <a:lnBlToTr>
                      <a:noFill/>
                    </a:lnBlToTr>
                    <a:solidFill>
                      <a:schemeClr val="accent4">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10"/>
                  </a:ext>
                </a:extLst>
              </a:tr>
              <a:tr h="152669">
                <a:tc gridSpan="8">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 b="1" i="0" u="none" strike="noStrike" cap="none" normalizeH="0" baseline="0" dirty="0" smtClean="0">
                        <a:ln>
                          <a:noFill/>
                        </a:ln>
                        <a:solidFill>
                          <a:schemeClr val="tx1"/>
                        </a:solidFill>
                        <a:effectLst/>
                        <a:latin typeface="+mn-lt"/>
                      </a:endParaRPr>
                    </a:p>
                  </a:txBody>
                  <a:tcPr marT="45721" marB="45721"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pPr algn="ctr" rtl="0" eaLnBrk="1" fontAlgn="base" latinLnBrk="0" hangingPunct="1"/>
                      <a:endParaRPr lang="es-MX" sz="1050" dirty="0">
                        <a:solidFill>
                          <a:schemeClr val="tx1"/>
                        </a:solidFill>
                        <a:effectLst/>
                      </a:endParaRPr>
                    </a:p>
                  </a:txBody>
                  <a:tcPr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lnTlToBr>
                      <a:noFill/>
                    </a:lnTlToBr>
                    <a:lnBlToTr>
                      <a:noFill/>
                    </a:lnBlToTr>
                    <a:solidFill>
                      <a:schemeClr val="bg1">
                        <a:lumMod val="7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11"/>
                  </a:ext>
                </a:extLst>
              </a:tr>
              <a:tr h="0">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es-ES" sz="800" b="1" i="0" kern="1200" baseline="0" dirty="0" smtClean="0">
                          <a:solidFill>
                            <a:schemeClr val="tx1"/>
                          </a:solidFill>
                          <a:effectLst/>
                          <a:latin typeface="Arial" panose="020B0604020202020204" pitchFamily="34" charset="0"/>
                          <a:ea typeface="+mn-ea"/>
                          <a:cs typeface="Arial" panose="020B0604020202020204" pitchFamily="34" charset="0"/>
                        </a:rPr>
                        <a:t>PUNTUACIÓN</a:t>
                      </a:r>
                      <a:endParaRPr kumimoji="0" lang="es-MX" sz="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1" marB="45721"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gridSpan="6">
                  <a:txBody>
                    <a:bodyPr/>
                    <a:lstStyle/>
                    <a:p>
                      <a:pPr algn="ctr" rtl="0" eaLnBrk="1" fontAlgn="base" latinLnBrk="0" hangingPunct="1"/>
                      <a:r>
                        <a:rPr lang="es-ES_tradnl" sz="800" b="1" i="0" kern="1200" baseline="0" dirty="0" smtClean="0">
                          <a:solidFill>
                            <a:schemeClr val="tx1"/>
                          </a:solidFill>
                          <a:effectLst/>
                          <a:latin typeface="Arial" panose="020B0604020202020204" pitchFamily="34" charset="0"/>
                          <a:ea typeface="+mn-ea"/>
                          <a:cs typeface="Arial" panose="020B0604020202020204" pitchFamily="34" charset="0"/>
                        </a:rPr>
                        <a:t>ANÁLISIS</a:t>
                      </a:r>
                      <a:endParaRPr lang="es-MX" sz="800" dirty="0">
                        <a:solidFill>
                          <a:schemeClr val="tx1"/>
                        </a:solidFill>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pPr marL="0" marR="0" indent="0" algn="ctr" rtl="0" eaLnBrk="1" fontAlgn="base" latinLnBrk="0" hangingPunct="1">
                        <a:spcBef>
                          <a:spcPts val="240"/>
                        </a:spcBef>
                        <a:spcAft>
                          <a:spcPts val="0"/>
                        </a:spcAft>
                      </a:pPr>
                      <a:endParaRPr lang="es-MX" sz="1000" b="0" i="0" u="none" strike="noStrike" dirty="0">
                        <a:effectLst/>
                        <a:latin typeface="Arial Narrow" panose="020B0606020202030204" pitchFamily="34" charset="0"/>
                      </a:endParaRPr>
                    </a:p>
                  </a:txBody>
                  <a:tcPr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dirty="0"/>
                    </a:p>
                  </a:txBody>
                  <a:tcPr/>
                </a:tc>
                <a:extLst>
                  <a:ext uri="{0D108BD9-81ED-4DB2-BD59-A6C34878D82A}">
                    <a16:rowId xmlns:a16="http://schemas.microsoft.com/office/drawing/2014/main" val="10012"/>
                  </a:ext>
                </a:extLst>
              </a:tr>
              <a:tr h="0">
                <a:tc gridSpan="2">
                  <a:txBody>
                    <a:bodyPr/>
                    <a:lstStyle/>
                    <a:p>
                      <a:pPr algn="ctr" rtl="0" eaLnBrk="1" fontAlgn="base" latinLnBrk="0" hangingPunct="1"/>
                      <a:r>
                        <a:rPr lang="es-ES_tradnl" sz="800" b="1" i="0" kern="1200" baseline="0" dirty="0" smtClean="0">
                          <a:solidFill>
                            <a:schemeClr val="tx1"/>
                          </a:solidFill>
                          <a:effectLst/>
                          <a:latin typeface="Arial" panose="020B0604020202020204" pitchFamily="34" charset="0"/>
                          <a:ea typeface="+mn-ea"/>
                          <a:cs typeface="Arial" panose="020B0604020202020204" pitchFamily="34" charset="0"/>
                        </a:rPr>
                        <a:t>40 – 52</a:t>
                      </a:r>
                      <a:endParaRPr lang="es-MX" sz="800" b="1" dirty="0">
                        <a:solidFill>
                          <a:schemeClr val="tx1"/>
                        </a:solidFill>
                        <a:effectLst/>
                        <a:latin typeface="Arial" panose="020B0604020202020204" pitchFamily="34" charset="0"/>
                        <a:cs typeface="Arial" panose="020B0604020202020204" pitchFamily="34" charset="0"/>
                      </a:endParaRPr>
                    </a:p>
                  </a:txBody>
                  <a:tcPr marT="45721" marB="45721"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grid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800" b="1" i="0" kern="1200" baseline="0" dirty="0" smtClean="0">
                          <a:solidFill>
                            <a:schemeClr val="tx1"/>
                          </a:solidFill>
                          <a:effectLst/>
                          <a:latin typeface="Arial" panose="020B0604020202020204" pitchFamily="34" charset="0"/>
                          <a:ea typeface="+mn-ea"/>
                          <a:cs typeface="Arial" panose="020B0604020202020204" pitchFamily="34" charset="0"/>
                        </a:rPr>
                        <a:t>Cuenta con las características suficientes y apropiadas para desarrollarse como un buen negociador.</a:t>
                      </a:r>
                      <a:endParaRPr lang="es-MX" sz="800" b="1" dirty="0" smtClean="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indent="0" algn="ctr" rtl="0" eaLnBrk="1" fontAlgn="base" latinLnBrk="0" hangingPunct="1">
                        <a:spcBef>
                          <a:spcPts val="240"/>
                        </a:spcBef>
                        <a:spcAft>
                          <a:spcPts val="0"/>
                        </a:spcAft>
                      </a:pPr>
                      <a:endParaRPr lang="es-MX" sz="1000" b="0" i="0" u="none" strike="noStrike" dirty="0">
                        <a:effectLst/>
                        <a:latin typeface="Arial Narrow" panose="020B0606020202030204" pitchFamily="34" charset="0"/>
                      </a:endParaRPr>
                    </a:p>
                  </a:txBody>
                  <a:tcPr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13"/>
                  </a:ext>
                </a:extLst>
              </a:tr>
              <a:tr h="0">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s-ES_tradnl" sz="800" b="1" i="0" kern="1200" baseline="0" dirty="0" smtClean="0">
                          <a:solidFill>
                            <a:schemeClr val="tx1"/>
                          </a:solidFill>
                          <a:effectLst/>
                          <a:latin typeface="Arial" panose="020B0604020202020204" pitchFamily="34" charset="0"/>
                          <a:ea typeface="+mn-ea"/>
                          <a:cs typeface="Arial" panose="020B0604020202020204" pitchFamily="34" charset="0"/>
                        </a:rPr>
                        <a:t>26 -39</a:t>
                      </a:r>
                      <a:endParaRPr lang="es-MX" sz="800" b="1" dirty="0" smtClean="0">
                        <a:solidFill>
                          <a:schemeClr val="tx1"/>
                        </a:solidFill>
                        <a:effectLst/>
                        <a:latin typeface="Arial" panose="020B0604020202020204" pitchFamily="34" charset="0"/>
                        <a:cs typeface="Arial" panose="020B0604020202020204" pitchFamily="34" charset="0"/>
                      </a:endParaRPr>
                    </a:p>
                  </a:txBody>
                  <a:tcPr marT="45721" marB="45721"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dirty="0"/>
                    </a:p>
                  </a:txBody>
                  <a:tcPr/>
                </a:tc>
                <a:tc grid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800" b="1" i="0" kern="1200" baseline="0" dirty="0" smtClean="0">
                          <a:solidFill>
                            <a:schemeClr val="tx1"/>
                          </a:solidFill>
                          <a:effectLst/>
                          <a:latin typeface="Arial" panose="020B0604020202020204" pitchFamily="34" charset="0"/>
                          <a:ea typeface="+mn-ea"/>
                          <a:cs typeface="Arial" panose="020B0604020202020204" pitchFamily="34" charset="0"/>
                        </a:rPr>
                        <a:t>Requiere de hacer una análisis de aquellas características que le impiden ser un buen negociador con mayor frecuencia.</a:t>
                      </a:r>
                      <a:endParaRPr lang="es-MX" sz="800" b="1" dirty="0" smtClean="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indent="0" algn="ctr" rtl="0" eaLnBrk="1" fontAlgn="base" latinLnBrk="0" hangingPunct="1">
                        <a:spcBef>
                          <a:spcPts val="240"/>
                        </a:spcBef>
                        <a:spcAft>
                          <a:spcPts val="0"/>
                        </a:spcAft>
                      </a:pPr>
                      <a:endParaRPr lang="es-MX" sz="1000" b="0" i="0" u="none" strike="noStrike" dirty="0">
                        <a:effectLst/>
                        <a:latin typeface="Arial Narrow" panose="020B0606020202030204" pitchFamily="34" charset="0"/>
                      </a:endParaRPr>
                    </a:p>
                  </a:txBody>
                  <a:tcPr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14"/>
                  </a:ext>
                </a:extLst>
              </a:tr>
              <a:tr h="0">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s-ES_tradnl" sz="800" b="1" i="0" kern="1200" baseline="0" dirty="0" smtClean="0">
                          <a:solidFill>
                            <a:schemeClr val="tx1"/>
                          </a:solidFill>
                          <a:effectLst/>
                          <a:latin typeface="Arial" panose="020B0604020202020204" pitchFamily="34" charset="0"/>
                          <a:ea typeface="+mn-ea"/>
                          <a:cs typeface="Arial" panose="020B0604020202020204" pitchFamily="34" charset="0"/>
                        </a:rPr>
                        <a:t>MENOS </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s-ES_tradnl" sz="800" b="1" i="0" kern="1200" baseline="0" dirty="0" smtClean="0">
                          <a:solidFill>
                            <a:schemeClr val="tx1"/>
                          </a:solidFill>
                          <a:effectLst/>
                          <a:latin typeface="Arial" panose="020B0604020202020204" pitchFamily="34" charset="0"/>
                          <a:ea typeface="+mn-ea"/>
                          <a:cs typeface="Arial" panose="020B0604020202020204" pitchFamily="34" charset="0"/>
                        </a:rPr>
                        <a:t>DE 26</a:t>
                      </a:r>
                      <a:endParaRPr lang="es-MX" sz="800" b="1" dirty="0" smtClean="0">
                        <a:solidFill>
                          <a:schemeClr val="tx1"/>
                        </a:solidFill>
                        <a:effectLst/>
                        <a:latin typeface="Arial" panose="020B0604020202020204" pitchFamily="34" charset="0"/>
                        <a:cs typeface="Arial" panose="020B0604020202020204" pitchFamily="34" charset="0"/>
                      </a:endParaRPr>
                    </a:p>
                  </a:txBody>
                  <a:tcPr marT="45721" marB="45721"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grid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800" b="1" i="0" kern="1200" baseline="0" dirty="0" smtClean="0">
                          <a:solidFill>
                            <a:schemeClr val="tx1"/>
                          </a:solidFill>
                          <a:effectLst/>
                          <a:latin typeface="Arial" panose="020B0604020202020204" pitchFamily="34" charset="0"/>
                          <a:ea typeface="+mn-ea"/>
                          <a:cs typeface="Arial" panose="020B0604020202020204" pitchFamily="34" charset="0"/>
                        </a:rPr>
                        <a:t>Requiere de profundizar en si mismo para modificar su actitud como negociador y poder desarrollarse en el futuro como un negociador positivo.</a:t>
                      </a:r>
                      <a:endParaRPr lang="es-MX" sz="800" b="1" dirty="0" smtClean="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15"/>
                  </a:ext>
                </a:extLst>
              </a:tr>
              <a:tr h="141919">
                <a:tc gridSpan="8">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200" b="1" i="0" u="none" strike="noStrike" cap="none" normalizeH="0" baseline="0" dirty="0" smtClean="0">
                        <a:ln>
                          <a:noFill/>
                        </a:ln>
                        <a:solidFill>
                          <a:schemeClr val="tx1"/>
                        </a:solidFill>
                        <a:effectLst/>
                        <a:latin typeface="Arial Narrow" panose="020B0606020202030204" pitchFamily="34" charset="0"/>
                      </a:endParaRPr>
                    </a:p>
                  </a:txBody>
                  <a:tcPr marT="45721" marB="45721"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MX" sz="1050" b="1" dirty="0" smtClean="0">
                        <a:effectLst/>
                      </a:endParaRPr>
                    </a:p>
                  </a:txBody>
                  <a:tcPr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16"/>
                  </a:ext>
                </a:extLst>
              </a:tr>
              <a:tr h="25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s-MX" sz="1100" dirty="0" smtClean="0">
                          <a:solidFill>
                            <a:srgbClr val="FF0000"/>
                          </a:solidFill>
                          <a:effectLst/>
                        </a:rPr>
                        <a:t>3</a:t>
                      </a:r>
                      <a:endParaRPr lang="es-MX" sz="500" dirty="0" smtClean="0">
                        <a:solidFill>
                          <a:srgbClr val="FF0000"/>
                        </a:solidFill>
                        <a:effectLst/>
                      </a:endParaRPr>
                    </a:p>
                  </a:txBody>
                  <a:tcPr marT="45721" marB="45721"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7">
                  <a:txBody>
                    <a:bodyPr/>
                    <a:lstStyle/>
                    <a:p>
                      <a:r>
                        <a:rPr lang="es-MX" sz="800" dirty="0" smtClean="0">
                          <a:latin typeface="Arial" panose="020B0604020202020204" pitchFamily="34" charset="0"/>
                          <a:cs typeface="Arial" panose="020B0604020202020204" pitchFamily="34" charset="0"/>
                        </a:rPr>
                        <a:t>De</a:t>
                      </a:r>
                      <a:r>
                        <a:rPr lang="es-MX" sz="800" baseline="0" dirty="0" smtClean="0">
                          <a:latin typeface="Arial" panose="020B0604020202020204" pitchFamily="34" charset="0"/>
                          <a:cs typeface="Arial" panose="020B0604020202020204" pitchFamily="34" charset="0"/>
                        </a:rPr>
                        <a:t> acuerdo  al análisis de la interpretación de su perfil en función del rango de puntos obtenido, ha continuación comente en que</a:t>
                      </a:r>
                      <a:endParaRPr lang="es-MX" sz="800" dirty="0">
                        <a:latin typeface="Arial" panose="020B0604020202020204" pitchFamily="34" charset="0"/>
                        <a:cs typeface="Arial" panose="020B0604020202020204" pitchFamily="34" charset="0"/>
                      </a:endParaRPr>
                    </a:p>
                  </a:txBody>
                  <a:tcPr marT="45721" marB="45721"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MX" sz="1050" b="1" dirty="0" smtClean="0">
                        <a:effectLst/>
                        <a:latin typeface="+mn-lt"/>
                      </a:endParaRPr>
                    </a:p>
                  </a:txBody>
                  <a:tcPr marT="45721" marB="45721" anchor="ctr" horzOverflow="overflow">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lnTlToBr>
                      <a:noFill/>
                    </a:lnTlToBr>
                    <a:lnBlToTr>
                      <a:noFill/>
                    </a:lnBlToTr>
                    <a:solidFill>
                      <a:schemeClr val="bg1">
                        <a:lumMod val="7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17"/>
                  </a:ext>
                </a:extLst>
              </a:tr>
              <a:tr h="720000">
                <a:tc gridSpan="8">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50" b="1"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50" b="1"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50" b="1"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50" b="1"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50" b="1"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50" b="1"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50" b="1"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50" b="1" i="0" u="none" strike="noStrike" cap="none" normalizeH="0" baseline="0" dirty="0" smtClean="0">
                        <a:ln>
                          <a:noFill/>
                        </a:ln>
                        <a:solidFill>
                          <a:schemeClr val="tx1"/>
                        </a:solidFill>
                        <a:effectLst/>
                        <a:latin typeface="+mn-lt"/>
                      </a:endParaRPr>
                    </a:p>
                  </a:txBody>
                  <a:tcPr marT="45721" marB="45721"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MX" sz="1050" b="1" dirty="0" smtClean="0">
                        <a:effectLst/>
                        <a:latin typeface="+mn-lt"/>
                      </a:endParaRPr>
                    </a:p>
                  </a:txBody>
                  <a:tcPr anchor="ctr">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18"/>
                  </a:ext>
                </a:extLst>
              </a:tr>
            </a:tbl>
          </a:graphicData>
        </a:graphic>
      </p:graphicFrame>
      <p:graphicFrame>
        <p:nvGraphicFramePr>
          <p:cNvPr id="4" name="2 Tabla"/>
          <p:cNvGraphicFramePr>
            <a:graphicFrameLocks noGrp="1"/>
          </p:cNvGraphicFramePr>
          <p:nvPr>
            <p:extLst/>
          </p:nvPr>
        </p:nvGraphicFramePr>
        <p:xfrm>
          <a:off x="755576" y="260648"/>
          <a:ext cx="7632848" cy="391922"/>
        </p:xfrm>
        <a:graphic>
          <a:graphicData uri="http://schemas.openxmlformats.org/drawingml/2006/table">
            <a:tbl>
              <a:tblPr/>
              <a:tblGrid>
                <a:gridCol w="795211">
                  <a:extLst>
                    <a:ext uri="{9D8B030D-6E8A-4147-A177-3AD203B41FA5}">
                      <a16:colId xmlns:a16="http://schemas.microsoft.com/office/drawing/2014/main" val="20000"/>
                    </a:ext>
                  </a:extLst>
                </a:gridCol>
                <a:gridCol w="2906572">
                  <a:extLst>
                    <a:ext uri="{9D8B030D-6E8A-4147-A177-3AD203B41FA5}">
                      <a16:colId xmlns:a16="http://schemas.microsoft.com/office/drawing/2014/main" val="20001"/>
                    </a:ext>
                  </a:extLst>
                </a:gridCol>
                <a:gridCol w="660329">
                  <a:extLst>
                    <a:ext uri="{9D8B030D-6E8A-4147-A177-3AD203B41FA5}">
                      <a16:colId xmlns:a16="http://schemas.microsoft.com/office/drawing/2014/main" val="20002"/>
                    </a:ext>
                  </a:extLst>
                </a:gridCol>
                <a:gridCol w="977715">
                  <a:extLst>
                    <a:ext uri="{9D8B030D-6E8A-4147-A177-3AD203B41FA5}">
                      <a16:colId xmlns:a16="http://schemas.microsoft.com/office/drawing/2014/main" val="20003"/>
                    </a:ext>
                  </a:extLst>
                </a:gridCol>
                <a:gridCol w="827297">
                  <a:extLst>
                    <a:ext uri="{9D8B030D-6E8A-4147-A177-3AD203B41FA5}">
                      <a16:colId xmlns:a16="http://schemas.microsoft.com/office/drawing/2014/main" val="20005"/>
                    </a:ext>
                  </a:extLst>
                </a:gridCol>
                <a:gridCol w="526462">
                  <a:extLst>
                    <a:ext uri="{9D8B030D-6E8A-4147-A177-3AD203B41FA5}">
                      <a16:colId xmlns:a16="http://schemas.microsoft.com/office/drawing/2014/main" val="20007"/>
                    </a:ext>
                  </a:extLst>
                </a:gridCol>
                <a:gridCol w="219182">
                  <a:extLst>
                    <a:ext uri="{9D8B030D-6E8A-4147-A177-3AD203B41FA5}">
                      <a16:colId xmlns:a16="http://schemas.microsoft.com/office/drawing/2014/main" val="20008"/>
                    </a:ext>
                  </a:extLst>
                </a:gridCol>
                <a:gridCol w="425082">
                  <a:extLst>
                    <a:ext uri="{9D8B030D-6E8A-4147-A177-3AD203B41FA5}">
                      <a16:colId xmlns:a16="http://schemas.microsoft.com/office/drawing/2014/main" val="3157928155"/>
                    </a:ext>
                  </a:extLst>
                </a:gridCol>
                <a:gridCol w="294998">
                  <a:extLst>
                    <a:ext uri="{9D8B030D-6E8A-4147-A177-3AD203B41FA5}">
                      <a16:colId xmlns:a16="http://schemas.microsoft.com/office/drawing/2014/main" val="1722002891"/>
                    </a:ext>
                  </a:extLst>
                </a:gridCol>
              </a:tblGrid>
              <a:tr h="180000">
                <a:tc gridSpan="3">
                  <a:txBody>
                    <a:bodyPr/>
                    <a:lstStyle/>
                    <a:p>
                      <a:pPr algn="ctr" rtl="0" eaLnBrk="1" fontAlgn="ctr" latinLnBrk="0" hangingPunct="1"/>
                      <a:r>
                        <a:rPr lang="es-MX" sz="700" b="1" i="0" kern="1200" baseline="0" dirty="0" smtClean="0">
                          <a:solidFill>
                            <a:schemeClr val="tx1"/>
                          </a:solidFill>
                          <a:effectLst/>
                          <a:latin typeface="Arial" panose="020B0604020202020204" pitchFamily="34" charset="0"/>
                          <a:ea typeface="+mn-ea"/>
                          <a:cs typeface="Arial" panose="020B0604020202020204" pitchFamily="34" charset="0"/>
                        </a:rPr>
                        <a:t>TGE -2021 – 2022. MÓDULO III.   TÉCNICAS DE NEGOCIACIÓN Y DESARRPLLO PROFESIONAL</a:t>
                      </a:r>
                      <a:endParaRPr lang="es-MX" sz="700"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FECHA DE ENVÍ0</a:t>
                      </a:r>
                      <a:endParaRPr lang="es-MX" sz="700" b="0"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s-MX" sz="700" dirty="0">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panose="020B0604020202020204" pitchFamily="34" charset="0"/>
                          <a:cs typeface="Arial" panose="020B0604020202020204" pitchFamily="34" charset="0"/>
                        </a:rPr>
                        <a:t>HOJA</a:t>
                      </a:r>
                      <a:endParaRPr lang="es-MX" sz="700" b="0"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panose="020B0604020202020204" pitchFamily="34" charset="0"/>
                          <a:cs typeface="Arial" panose="020B0604020202020204" pitchFamily="34" charset="0"/>
                        </a:rPr>
                        <a:t>2</a:t>
                      </a:r>
                      <a:endParaRPr lang="es-MX" sz="700" b="0"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700" b="1" i="0" u="none" strike="noStrike" dirty="0" smtClean="0">
                          <a:effectLst/>
                          <a:latin typeface="Arial" panose="020B0604020202020204" pitchFamily="34" charset="0"/>
                          <a:cs typeface="Arial" panose="020B0604020202020204" pitchFamily="34" charset="0"/>
                        </a:rPr>
                        <a:t>DE</a:t>
                      </a:r>
                      <a:endParaRPr lang="es-MX" sz="700" b="1"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panose="020B0604020202020204" pitchFamily="34" charset="0"/>
                          <a:cs typeface="Arial" panose="020B0604020202020204" pitchFamily="34" charset="0"/>
                        </a:rPr>
                        <a:t>2</a:t>
                      </a:r>
                      <a:endParaRPr lang="es-MX" sz="700" b="0" i="0" u="none" strike="noStrike" dirty="0">
                        <a:effectLst/>
                        <a:latin typeface="Arial" panose="020B0604020202020204" pitchFamily="34" charset="0"/>
                        <a:cs typeface="Arial" panose="020B0604020202020204" pitchFamily="34" charset="0"/>
                      </a:endParaRPr>
                    </a:p>
                  </a:txBody>
                  <a:tcPr marL="89281" marR="89281" marT="44704" marB="4470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83815">
                <a:tc>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panose="020B0604020202020204" pitchFamily="34" charset="0"/>
                          <a:cs typeface="Arial" panose="020B0604020202020204" pitchFamily="34" charset="0"/>
                        </a:rPr>
                        <a:t>NOMBRE:</a:t>
                      </a: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ctr" rtl="0" eaLnBrk="1" fontAlgn="base" latinLnBrk="0" hangingPunct="1">
                        <a:spcBef>
                          <a:spcPts val="0"/>
                        </a:spcBef>
                        <a:spcAft>
                          <a:spcPts val="0"/>
                        </a:spcAft>
                      </a:pP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CARRERA</a:t>
                      </a: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spcBef>
                          <a:spcPts val="0"/>
                        </a:spcBef>
                        <a:spcAft>
                          <a:spcPts val="0"/>
                        </a:spcAft>
                      </a:pP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MATRÍCULA</a:t>
                      </a: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4">
                  <a:txBody>
                    <a:bodyPr/>
                    <a:lstStyle/>
                    <a:p>
                      <a:pPr marL="0" algn="l" rtl="0" eaLnBrk="1" fontAlgn="ctr" latinLnBrk="0" hangingPunct="1">
                        <a:spcBef>
                          <a:spcPts val="0"/>
                        </a:spcBef>
                        <a:spcAft>
                          <a:spcPts val="0"/>
                        </a:spcAft>
                      </a:pPr>
                      <a:endParaRPr lang="es-MX" sz="700" b="0" i="0" u="none" strike="noStrike" dirty="0">
                        <a:effectLst/>
                        <a:latin typeface="Arial" panose="020B0604020202020204" pitchFamily="34" charset="0"/>
                        <a:cs typeface="Arial" panose="020B0604020202020204" pitchFamily="34" charset="0"/>
                      </a:endParaRPr>
                    </a:p>
                  </a:txBody>
                  <a:tcPr marL="89154" marR="89154" marT="44577" marB="4457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1"/>
                  </a:ext>
                </a:extLst>
              </a:tr>
            </a:tbl>
          </a:graphicData>
        </a:graphic>
      </p:graphicFrame>
      <p:sp>
        <p:nvSpPr>
          <p:cNvPr id="6" name="Rectángulo 5"/>
          <p:cNvSpPr/>
          <p:nvPr/>
        </p:nvSpPr>
        <p:spPr>
          <a:xfrm>
            <a:off x="539552" y="129055"/>
            <a:ext cx="8064896" cy="6511820"/>
          </a:xfrm>
          <a:prstGeom prst="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7" name="5 Rectángulo"/>
          <p:cNvSpPr/>
          <p:nvPr/>
        </p:nvSpPr>
        <p:spPr>
          <a:xfrm>
            <a:off x="561614" y="6593160"/>
            <a:ext cx="8042834" cy="108000"/>
          </a:xfrm>
          <a:prstGeom prst="rect">
            <a:avLst/>
          </a:prstGeom>
          <a:solidFill>
            <a:schemeClr val="bg1"/>
          </a:solidFill>
          <a:ln w="12700">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700" b="1" i="1" dirty="0" smtClean="0">
                <a:solidFill>
                  <a:srgbClr val="FF0000"/>
                </a:solidFill>
                <a:latin typeface="Arial Narrow" panose="020B0606020202030204" pitchFamily="34" charset="0"/>
                <a:cs typeface="Arial" panose="020B0604020202020204" pitchFamily="34" charset="0"/>
              </a:rPr>
              <a:t>ANALICE Y RESUELVA  INDIVIDUALMENTE ESTA  EVALUACIÓN EN  ESTE CUESTIONARIO MODULAR CORRESPONDIENTE AL MÓDULO </a:t>
            </a:r>
            <a:r>
              <a:rPr lang="es-MX" sz="700" b="1" i="1" dirty="0" smtClean="0">
                <a:solidFill>
                  <a:srgbClr val="FF0000"/>
                </a:solidFill>
                <a:latin typeface="Arial Narrow" panose="020B0606020202030204" pitchFamily="34" charset="0"/>
                <a:cs typeface="Arial" panose="020B0604020202020204" pitchFamily="34" charset="0"/>
              </a:rPr>
              <a:t>III.  </a:t>
            </a:r>
            <a:r>
              <a:rPr lang="es-MX" sz="700" b="1" i="1" dirty="0" smtClean="0">
                <a:solidFill>
                  <a:srgbClr val="FF0000"/>
                </a:solidFill>
                <a:latin typeface="Arial Narrow" panose="020B0606020202030204" pitchFamily="34" charset="0"/>
                <a:cs typeface="Arial" panose="020B0604020202020204" pitchFamily="34" charset="0"/>
              </a:rPr>
              <a:t>SI REQUIERE MÁS HOJAS, ADICIONELAS AL FINAL</a:t>
            </a:r>
            <a:endParaRPr lang="es-MX" sz="700" b="1" i="1" dirty="0">
              <a:solidFill>
                <a:srgbClr val="FF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356728833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40</TotalTime>
  <Words>6333</Words>
  <Application>Microsoft Office PowerPoint</Application>
  <PresentationFormat>Presentación en pantalla (4:3)</PresentationFormat>
  <Paragraphs>1009</Paragraphs>
  <Slides>16</Slides>
  <Notes>4</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16</vt:i4>
      </vt:variant>
    </vt:vector>
  </HeadingPairs>
  <TitlesOfParts>
    <vt:vector size="26" baseType="lpstr">
      <vt:lpstr>Agency FB</vt:lpstr>
      <vt:lpstr>Arial</vt:lpstr>
      <vt:lpstr>Arial Narrow</vt:lpstr>
      <vt:lpstr>Arial Unicode MS</vt:lpstr>
      <vt:lpstr>Calibri</vt:lpstr>
      <vt:lpstr>Calibri Light</vt:lpstr>
      <vt:lpstr>Times New Roman</vt:lpstr>
      <vt:lpstr>Wingdings</vt:lpstr>
      <vt:lpstr>Wingdings 2</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JOSE VIDAL</dc:creator>
  <cp:lastModifiedBy>JOSE VIDAL</cp:lastModifiedBy>
  <cp:revision>7</cp:revision>
  <dcterms:created xsi:type="dcterms:W3CDTF">2021-11-12T01:56:21Z</dcterms:created>
  <dcterms:modified xsi:type="dcterms:W3CDTF">2021-11-12T02:36:37Z</dcterms:modified>
</cp:coreProperties>
</file>